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99" r:id="rId2"/>
    <p:sldId id="306" r:id="rId3"/>
    <p:sldId id="301" r:id="rId4"/>
    <p:sldId id="311" r:id="rId5"/>
    <p:sldId id="303" r:id="rId6"/>
    <p:sldId id="304" r:id="rId7"/>
  </p:sldIdLst>
  <p:sldSz cx="9144000" cy="5143500" type="screen16x9"/>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9" userDrawn="1">
          <p15:clr>
            <a:srgbClr val="A4A3A4"/>
          </p15:clr>
        </p15:guide>
        <p15:guide id="2" pos="406">
          <p15:clr>
            <a:srgbClr val="A4A3A4"/>
          </p15:clr>
        </p15:guide>
        <p15:guide id="3" orient="horz" pos="104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24" autoAdjust="0"/>
    <p:restoredTop sz="89264" autoAdjust="0"/>
  </p:normalViewPr>
  <p:slideViewPr>
    <p:cSldViewPr snapToGrid="0">
      <p:cViewPr varScale="1">
        <p:scale>
          <a:sx n="114" d="100"/>
          <a:sy n="114" d="100"/>
        </p:scale>
        <p:origin x="-96" y="-416"/>
      </p:cViewPr>
      <p:guideLst>
        <p:guide orient="horz" pos="1389"/>
        <p:guide orient="horz" pos="1042"/>
        <p:guide pos="406"/>
      </p:guideLst>
    </p:cSldViewPr>
  </p:slideViewPr>
  <p:notesTextViewPr>
    <p:cViewPr>
      <p:scale>
        <a:sx n="100" d="100"/>
        <a:sy n="100" d="100"/>
      </p:scale>
      <p:origin x="0" y="0"/>
    </p:cViewPr>
  </p:notesTextViewPr>
  <p:sorterViewPr>
    <p:cViewPr>
      <p:scale>
        <a:sx n="189" d="100"/>
        <a:sy n="189" d="100"/>
      </p:scale>
      <p:origin x="0" y="0"/>
    </p:cViewPr>
  </p:sorterViewPr>
  <p:notesViewPr>
    <p:cSldViewPr snapToGrid="0">
      <p:cViewPr varScale="1">
        <p:scale>
          <a:sx n="88" d="100"/>
          <a:sy n="88" d="100"/>
        </p:scale>
        <p:origin x="-29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image" Target="../media/image12.png"/><Relationship Id="rId2"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image" Target="../media/image12.pn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69CC5-4150-402A-8493-AA99A5853235}"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2895AF14-61F9-4E28-9E45-4B99168CCD0D}">
      <dgm:prSet/>
      <dgm:spPr/>
      <dgm:t>
        <a:bodyPr/>
        <a:lstStyle/>
        <a:p>
          <a:r>
            <a:rPr lang="en-US" dirty="0"/>
            <a:t>A managed and metered Service Model approach enables true Portfolio Management</a:t>
          </a:r>
          <a:endParaRPr lang="en-GB" dirty="0"/>
        </a:p>
      </dgm:t>
    </dgm:pt>
    <dgm:pt modelId="{4341FC38-9DDF-4488-AE94-40C991846EAE}" type="parTrans" cxnId="{92DA5157-63AE-4158-8876-704A9CD7CD2E}">
      <dgm:prSet/>
      <dgm:spPr/>
      <dgm:t>
        <a:bodyPr/>
        <a:lstStyle/>
        <a:p>
          <a:endParaRPr lang="en-US"/>
        </a:p>
      </dgm:t>
    </dgm:pt>
    <dgm:pt modelId="{CCF47852-9534-4179-959E-0BE4D0A2BF96}" type="sibTrans" cxnId="{92DA5157-63AE-4158-8876-704A9CD7CD2E}">
      <dgm:prSet/>
      <dgm:spPr/>
      <dgm:t>
        <a:bodyPr/>
        <a:lstStyle/>
        <a:p>
          <a:endParaRPr lang="en-US"/>
        </a:p>
      </dgm:t>
    </dgm:pt>
    <dgm:pt modelId="{4C4D6875-8F02-433B-9550-9C9DA723EDED}">
      <dgm:prSet/>
      <dgm:spPr/>
      <dgm:t>
        <a:bodyPr/>
        <a:lstStyle/>
        <a:p>
          <a:r>
            <a:rPr lang="en-US" dirty="0"/>
            <a:t>ERP-like functional flow improves financial control and allows fine-grained,  usage-based chargeback</a:t>
          </a:r>
          <a:endParaRPr lang="en-GB" dirty="0"/>
        </a:p>
      </dgm:t>
    </dgm:pt>
    <dgm:pt modelId="{83B8E42E-313D-45BB-A108-1E4341B46D8F}" type="parTrans" cxnId="{F6674B51-5835-42F0-B861-4799864984D8}">
      <dgm:prSet/>
      <dgm:spPr/>
      <dgm:t>
        <a:bodyPr/>
        <a:lstStyle/>
        <a:p>
          <a:endParaRPr lang="en-US"/>
        </a:p>
      </dgm:t>
    </dgm:pt>
    <dgm:pt modelId="{1A85F2A5-613A-4C7A-BF98-1C5729E0ACF8}" type="sibTrans" cxnId="{F6674B51-5835-42F0-B861-4799864984D8}">
      <dgm:prSet/>
      <dgm:spPr/>
      <dgm:t>
        <a:bodyPr/>
        <a:lstStyle/>
        <a:p>
          <a:endParaRPr lang="en-US"/>
        </a:p>
      </dgm:t>
    </dgm:pt>
    <dgm:pt modelId="{39C708C8-EDB8-4026-9F1D-0B1C43C87A3F}">
      <dgm:prSet/>
      <dgm:spPr/>
      <dgm:t>
        <a:bodyPr/>
        <a:lstStyle/>
        <a:p>
          <a:r>
            <a:rPr lang="en-GB" dirty="0"/>
            <a:t>The Value Chain model supports end-to-end focus on outcomes</a:t>
          </a:r>
        </a:p>
      </dgm:t>
    </dgm:pt>
    <dgm:pt modelId="{AF23EDA0-D356-4BA2-BE0E-D4ACB91C2AEC}" type="parTrans" cxnId="{D757B496-FF00-42ED-9E99-5B169D07F16A}">
      <dgm:prSet/>
      <dgm:spPr/>
      <dgm:t>
        <a:bodyPr/>
        <a:lstStyle/>
        <a:p>
          <a:endParaRPr lang="en-US"/>
        </a:p>
      </dgm:t>
    </dgm:pt>
    <dgm:pt modelId="{23F7D3FD-23B2-4811-9D03-745791B70F8F}" type="sibTrans" cxnId="{D757B496-FF00-42ED-9E99-5B169D07F16A}">
      <dgm:prSet/>
      <dgm:spPr/>
      <dgm:t>
        <a:bodyPr/>
        <a:lstStyle/>
        <a:p>
          <a:endParaRPr lang="en-US"/>
        </a:p>
      </dgm:t>
    </dgm:pt>
    <dgm:pt modelId="{7B255FC4-6995-473D-9414-958C649A8B6D}">
      <dgm:prSet/>
      <dgm:spPr/>
      <dgm:t>
        <a:bodyPr/>
        <a:lstStyle/>
        <a:p>
          <a:r>
            <a:rPr lang="en-GB" dirty="0"/>
            <a:t>A standards-based operating model shifts IT effort from factory design to value delivery</a:t>
          </a:r>
        </a:p>
      </dgm:t>
    </dgm:pt>
    <dgm:pt modelId="{8B0CF31E-5FB1-4261-B443-883E2A1F5061}" type="parTrans" cxnId="{EEB0776E-C67A-450B-AE34-89729A70A456}">
      <dgm:prSet/>
      <dgm:spPr/>
      <dgm:t>
        <a:bodyPr/>
        <a:lstStyle/>
        <a:p>
          <a:endParaRPr lang="en-US"/>
        </a:p>
      </dgm:t>
    </dgm:pt>
    <dgm:pt modelId="{9B52F033-840F-4ECC-8EAD-944D07DDBFA2}" type="sibTrans" cxnId="{EEB0776E-C67A-450B-AE34-89729A70A456}">
      <dgm:prSet/>
      <dgm:spPr/>
      <dgm:t>
        <a:bodyPr/>
        <a:lstStyle/>
        <a:p>
          <a:endParaRPr lang="en-US"/>
        </a:p>
      </dgm:t>
    </dgm:pt>
    <dgm:pt modelId="{474A2DC3-8E02-4532-823D-4A5EEA92D14D}" type="pres">
      <dgm:prSet presAssocID="{5CA69CC5-4150-402A-8493-AA99A5853235}" presName="CompostProcess" presStyleCnt="0">
        <dgm:presLayoutVars>
          <dgm:dir/>
          <dgm:resizeHandles val="exact"/>
        </dgm:presLayoutVars>
      </dgm:prSet>
      <dgm:spPr/>
      <dgm:t>
        <a:bodyPr/>
        <a:lstStyle/>
        <a:p>
          <a:endParaRPr lang="en-US"/>
        </a:p>
      </dgm:t>
    </dgm:pt>
    <dgm:pt modelId="{BBEF9061-F921-4759-BA6B-EED0DE2857AC}" type="pres">
      <dgm:prSet presAssocID="{5CA69CC5-4150-402A-8493-AA99A5853235}" presName="arrow" presStyleLbl="bgShp" presStyleIdx="0" presStyleCnt="1"/>
      <dgm:spPr/>
    </dgm:pt>
    <dgm:pt modelId="{709F0F71-BBD1-4A84-97EA-87EED7ED94CF}" type="pres">
      <dgm:prSet presAssocID="{5CA69CC5-4150-402A-8493-AA99A5853235}" presName="linearProcess" presStyleCnt="0"/>
      <dgm:spPr/>
    </dgm:pt>
    <dgm:pt modelId="{9400F5E4-8F27-4DA4-9F8F-F8BA3C63436B}" type="pres">
      <dgm:prSet presAssocID="{2895AF14-61F9-4E28-9E45-4B99168CCD0D}" presName="textNode" presStyleLbl="node1" presStyleIdx="0" presStyleCnt="4">
        <dgm:presLayoutVars>
          <dgm:bulletEnabled val="1"/>
        </dgm:presLayoutVars>
      </dgm:prSet>
      <dgm:spPr/>
      <dgm:t>
        <a:bodyPr/>
        <a:lstStyle/>
        <a:p>
          <a:endParaRPr lang="en-US"/>
        </a:p>
      </dgm:t>
    </dgm:pt>
    <dgm:pt modelId="{0024198E-C4B6-4AD8-8F87-7452C221D4EB}" type="pres">
      <dgm:prSet presAssocID="{CCF47852-9534-4179-959E-0BE4D0A2BF96}" presName="sibTrans" presStyleCnt="0"/>
      <dgm:spPr/>
    </dgm:pt>
    <dgm:pt modelId="{0399473A-2B10-4296-BC51-EAAC38D69BE2}" type="pres">
      <dgm:prSet presAssocID="{7B255FC4-6995-473D-9414-958C649A8B6D}" presName="textNode" presStyleLbl="node1" presStyleIdx="1" presStyleCnt="4">
        <dgm:presLayoutVars>
          <dgm:bulletEnabled val="1"/>
        </dgm:presLayoutVars>
      </dgm:prSet>
      <dgm:spPr/>
      <dgm:t>
        <a:bodyPr/>
        <a:lstStyle/>
        <a:p>
          <a:endParaRPr lang="en-US"/>
        </a:p>
      </dgm:t>
    </dgm:pt>
    <dgm:pt modelId="{9359A2F7-1BB6-463F-8F20-55344E5DF5B2}" type="pres">
      <dgm:prSet presAssocID="{9B52F033-840F-4ECC-8EAD-944D07DDBFA2}" presName="sibTrans" presStyleCnt="0"/>
      <dgm:spPr/>
    </dgm:pt>
    <dgm:pt modelId="{E9BA4461-C917-4568-ADAF-D5C22604BD75}" type="pres">
      <dgm:prSet presAssocID="{4C4D6875-8F02-433B-9550-9C9DA723EDED}" presName="textNode" presStyleLbl="node1" presStyleIdx="2" presStyleCnt="4">
        <dgm:presLayoutVars>
          <dgm:bulletEnabled val="1"/>
        </dgm:presLayoutVars>
      </dgm:prSet>
      <dgm:spPr/>
      <dgm:t>
        <a:bodyPr/>
        <a:lstStyle/>
        <a:p>
          <a:endParaRPr lang="en-US"/>
        </a:p>
      </dgm:t>
    </dgm:pt>
    <dgm:pt modelId="{603C1188-54EA-4451-AAE8-55B2462D6ED0}" type="pres">
      <dgm:prSet presAssocID="{1A85F2A5-613A-4C7A-BF98-1C5729E0ACF8}" presName="sibTrans" presStyleCnt="0"/>
      <dgm:spPr/>
    </dgm:pt>
    <dgm:pt modelId="{B232A98E-A3ED-4337-87BC-42CB103119AF}" type="pres">
      <dgm:prSet presAssocID="{39C708C8-EDB8-4026-9F1D-0B1C43C87A3F}" presName="textNode" presStyleLbl="node1" presStyleIdx="3" presStyleCnt="4">
        <dgm:presLayoutVars>
          <dgm:bulletEnabled val="1"/>
        </dgm:presLayoutVars>
      </dgm:prSet>
      <dgm:spPr/>
      <dgm:t>
        <a:bodyPr/>
        <a:lstStyle/>
        <a:p>
          <a:endParaRPr lang="en-US"/>
        </a:p>
      </dgm:t>
    </dgm:pt>
  </dgm:ptLst>
  <dgm:cxnLst>
    <dgm:cxn modelId="{EEB0776E-C67A-450B-AE34-89729A70A456}" srcId="{5CA69CC5-4150-402A-8493-AA99A5853235}" destId="{7B255FC4-6995-473D-9414-958C649A8B6D}" srcOrd="1" destOrd="0" parTransId="{8B0CF31E-5FB1-4261-B443-883E2A1F5061}" sibTransId="{9B52F033-840F-4ECC-8EAD-944D07DDBFA2}"/>
    <dgm:cxn modelId="{6357D946-7031-DB43-BA14-C2971A1FC840}" type="presOf" srcId="{4C4D6875-8F02-433B-9550-9C9DA723EDED}" destId="{E9BA4461-C917-4568-ADAF-D5C22604BD75}" srcOrd="0" destOrd="0" presId="urn:microsoft.com/office/officeart/2005/8/layout/hProcess9"/>
    <dgm:cxn modelId="{F6674B51-5835-42F0-B861-4799864984D8}" srcId="{5CA69CC5-4150-402A-8493-AA99A5853235}" destId="{4C4D6875-8F02-433B-9550-9C9DA723EDED}" srcOrd="2" destOrd="0" parTransId="{83B8E42E-313D-45BB-A108-1E4341B46D8F}" sibTransId="{1A85F2A5-613A-4C7A-BF98-1C5729E0ACF8}"/>
    <dgm:cxn modelId="{D757B496-FF00-42ED-9E99-5B169D07F16A}" srcId="{5CA69CC5-4150-402A-8493-AA99A5853235}" destId="{39C708C8-EDB8-4026-9F1D-0B1C43C87A3F}" srcOrd="3" destOrd="0" parTransId="{AF23EDA0-D356-4BA2-BE0E-D4ACB91C2AEC}" sibTransId="{23F7D3FD-23B2-4811-9D03-745791B70F8F}"/>
    <dgm:cxn modelId="{B4BB6E76-6BB0-9B46-B590-5F1C266E918D}" type="presOf" srcId="{5CA69CC5-4150-402A-8493-AA99A5853235}" destId="{474A2DC3-8E02-4532-823D-4A5EEA92D14D}" srcOrd="0" destOrd="0" presId="urn:microsoft.com/office/officeart/2005/8/layout/hProcess9"/>
    <dgm:cxn modelId="{2C9F1C55-1E29-0647-B1A6-2A0A6D514DFF}" type="presOf" srcId="{39C708C8-EDB8-4026-9F1D-0B1C43C87A3F}" destId="{B232A98E-A3ED-4337-87BC-42CB103119AF}" srcOrd="0" destOrd="0" presId="urn:microsoft.com/office/officeart/2005/8/layout/hProcess9"/>
    <dgm:cxn modelId="{92DA5157-63AE-4158-8876-704A9CD7CD2E}" srcId="{5CA69CC5-4150-402A-8493-AA99A5853235}" destId="{2895AF14-61F9-4E28-9E45-4B99168CCD0D}" srcOrd="0" destOrd="0" parTransId="{4341FC38-9DDF-4488-AE94-40C991846EAE}" sibTransId="{CCF47852-9534-4179-959E-0BE4D0A2BF96}"/>
    <dgm:cxn modelId="{C8E93162-9431-C04D-9910-08842C479F8F}" type="presOf" srcId="{2895AF14-61F9-4E28-9E45-4B99168CCD0D}" destId="{9400F5E4-8F27-4DA4-9F8F-F8BA3C63436B}" srcOrd="0" destOrd="0" presId="urn:microsoft.com/office/officeart/2005/8/layout/hProcess9"/>
    <dgm:cxn modelId="{5E9F3B41-5437-6544-8EE1-285369C72F42}" type="presOf" srcId="{7B255FC4-6995-473D-9414-958C649A8B6D}" destId="{0399473A-2B10-4296-BC51-EAAC38D69BE2}" srcOrd="0" destOrd="0" presId="urn:microsoft.com/office/officeart/2005/8/layout/hProcess9"/>
    <dgm:cxn modelId="{3F5B2C23-10E4-8648-88F5-ADCC7130C5D5}" type="presParOf" srcId="{474A2DC3-8E02-4532-823D-4A5EEA92D14D}" destId="{BBEF9061-F921-4759-BA6B-EED0DE2857AC}" srcOrd="0" destOrd="0" presId="urn:microsoft.com/office/officeart/2005/8/layout/hProcess9"/>
    <dgm:cxn modelId="{9C21EFB1-7885-824B-8197-7AFAED6E0170}" type="presParOf" srcId="{474A2DC3-8E02-4532-823D-4A5EEA92D14D}" destId="{709F0F71-BBD1-4A84-97EA-87EED7ED94CF}" srcOrd="1" destOrd="0" presId="urn:microsoft.com/office/officeart/2005/8/layout/hProcess9"/>
    <dgm:cxn modelId="{35FD23E7-239C-CB4B-946D-C0BDFA1E9EE0}" type="presParOf" srcId="{709F0F71-BBD1-4A84-97EA-87EED7ED94CF}" destId="{9400F5E4-8F27-4DA4-9F8F-F8BA3C63436B}" srcOrd="0" destOrd="0" presId="urn:microsoft.com/office/officeart/2005/8/layout/hProcess9"/>
    <dgm:cxn modelId="{6953FDB6-F180-5143-9C37-5A9F0FB0DE23}" type="presParOf" srcId="{709F0F71-BBD1-4A84-97EA-87EED7ED94CF}" destId="{0024198E-C4B6-4AD8-8F87-7452C221D4EB}" srcOrd="1" destOrd="0" presId="urn:microsoft.com/office/officeart/2005/8/layout/hProcess9"/>
    <dgm:cxn modelId="{5E566EEC-69AE-C049-80DB-C1E899F0329C}" type="presParOf" srcId="{709F0F71-BBD1-4A84-97EA-87EED7ED94CF}" destId="{0399473A-2B10-4296-BC51-EAAC38D69BE2}" srcOrd="2" destOrd="0" presId="urn:microsoft.com/office/officeart/2005/8/layout/hProcess9"/>
    <dgm:cxn modelId="{28C7A7DB-28DA-504E-9BCC-B9ACAA74C88A}" type="presParOf" srcId="{709F0F71-BBD1-4A84-97EA-87EED7ED94CF}" destId="{9359A2F7-1BB6-463F-8F20-55344E5DF5B2}" srcOrd="3" destOrd="0" presId="urn:microsoft.com/office/officeart/2005/8/layout/hProcess9"/>
    <dgm:cxn modelId="{E9A7167A-D506-FC4E-B43E-B10B8B48F99A}" type="presParOf" srcId="{709F0F71-BBD1-4A84-97EA-87EED7ED94CF}" destId="{E9BA4461-C917-4568-ADAF-D5C22604BD75}" srcOrd="4" destOrd="0" presId="urn:microsoft.com/office/officeart/2005/8/layout/hProcess9"/>
    <dgm:cxn modelId="{EC375ACC-1CA9-A547-B998-FFAFAFA6AB21}" type="presParOf" srcId="{709F0F71-BBD1-4A84-97EA-87EED7ED94CF}" destId="{603C1188-54EA-4451-AAE8-55B2462D6ED0}" srcOrd="5" destOrd="0" presId="urn:microsoft.com/office/officeart/2005/8/layout/hProcess9"/>
    <dgm:cxn modelId="{E46C8FC0-CA60-284D-B816-5BBA8958AE52}" type="presParOf" srcId="{709F0F71-BBD1-4A84-97EA-87EED7ED94CF}" destId="{B232A98E-A3ED-4337-87BC-42CB103119A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69CC5-4150-402A-8493-AA99A5853235}"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2895AF14-61F9-4E28-9E45-4B99168CCD0D}">
      <dgm:prSet/>
      <dgm:spPr/>
      <dgm:t>
        <a:bodyPr/>
        <a:lstStyle/>
        <a:p>
          <a:r>
            <a:rPr lang="en-US" dirty="0" smtClean="0"/>
            <a:t>Service </a:t>
          </a:r>
          <a:r>
            <a:rPr lang="en-US" dirty="0"/>
            <a:t>Model approach enables </a:t>
          </a:r>
          <a:r>
            <a:rPr lang="en-US" dirty="0" smtClean="0"/>
            <a:t>effective IT Portfolio </a:t>
          </a:r>
          <a:r>
            <a:rPr lang="en-US" dirty="0"/>
            <a:t>Management</a:t>
          </a:r>
          <a:endParaRPr lang="en-GB" dirty="0"/>
        </a:p>
      </dgm:t>
    </dgm:pt>
    <dgm:pt modelId="{4341FC38-9DDF-4488-AE94-40C991846EAE}" type="parTrans" cxnId="{92DA5157-63AE-4158-8876-704A9CD7CD2E}">
      <dgm:prSet/>
      <dgm:spPr/>
      <dgm:t>
        <a:bodyPr/>
        <a:lstStyle/>
        <a:p>
          <a:endParaRPr lang="en-US"/>
        </a:p>
      </dgm:t>
    </dgm:pt>
    <dgm:pt modelId="{CCF47852-9534-4179-959E-0BE4D0A2BF96}" type="sibTrans" cxnId="{92DA5157-63AE-4158-8876-704A9CD7CD2E}">
      <dgm:prSet/>
      <dgm:spPr/>
      <dgm:t>
        <a:bodyPr/>
        <a:lstStyle/>
        <a:p>
          <a:endParaRPr lang="en-US"/>
        </a:p>
      </dgm:t>
    </dgm:pt>
    <dgm:pt modelId="{4C4D6875-8F02-433B-9550-9C9DA723EDED}">
      <dgm:prSet/>
      <dgm:spPr/>
      <dgm:t>
        <a:bodyPr/>
        <a:lstStyle/>
        <a:p>
          <a:r>
            <a:rPr lang="en-GB" dirty="0" smtClean="0"/>
            <a:t>Supports transition to Agile, </a:t>
          </a:r>
          <a:r>
            <a:rPr lang="en-GB" dirty="0" err="1" smtClean="0"/>
            <a:t>LeanIT</a:t>
          </a:r>
          <a:r>
            <a:rPr lang="en-GB" dirty="0" smtClean="0"/>
            <a:t>, DevOps, </a:t>
          </a:r>
          <a:r>
            <a:rPr lang="en-GB" dirty="0" err="1" smtClean="0"/>
            <a:t>BiModal</a:t>
          </a:r>
          <a:endParaRPr lang="en-GB" dirty="0"/>
        </a:p>
      </dgm:t>
    </dgm:pt>
    <dgm:pt modelId="{83B8E42E-313D-45BB-A108-1E4341B46D8F}" type="parTrans" cxnId="{F6674B51-5835-42F0-B861-4799864984D8}">
      <dgm:prSet/>
      <dgm:spPr/>
      <dgm:t>
        <a:bodyPr/>
        <a:lstStyle/>
        <a:p>
          <a:endParaRPr lang="en-US"/>
        </a:p>
      </dgm:t>
    </dgm:pt>
    <dgm:pt modelId="{1A85F2A5-613A-4C7A-BF98-1C5729E0ACF8}" type="sibTrans" cxnId="{F6674B51-5835-42F0-B861-4799864984D8}">
      <dgm:prSet/>
      <dgm:spPr/>
      <dgm:t>
        <a:bodyPr/>
        <a:lstStyle/>
        <a:p>
          <a:endParaRPr lang="en-US"/>
        </a:p>
      </dgm:t>
    </dgm:pt>
    <dgm:pt modelId="{39C708C8-EDB8-4026-9F1D-0B1C43C87A3F}">
      <dgm:prSet/>
      <dgm:spPr/>
      <dgm:t>
        <a:bodyPr/>
        <a:lstStyle/>
        <a:p>
          <a:r>
            <a:rPr lang="en-GB" dirty="0"/>
            <a:t>The Value Chain model supports end-to-end focus </a:t>
          </a:r>
          <a:r>
            <a:rPr lang="en-GB" dirty="0" smtClean="0"/>
            <a:t>on business </a:t>
          </a:r>
          <a:r>
            <a:rPr lang="en-GB" dirty="0"/>
            <a:t>outcomes</a:t>
          </a:r>
        </a:p>
      </dgm:t>
    </dgm:pt>
    <dgm:pt modelId="{AF23EDA0-D356-4BA2-BE0E-D4ACB91C2AEC}" type="parTrans" cxnId="{D757B496-FF00-42ED-9E99-5B169D07F16A}">
      <dgm:prSet/>
      <dgm:spPr/>
      <dgm:t>
        <a:bodyPr/>
        <a:lstStyle/>
        <a:p>
          <a:endParaRPr lang="en-US"/>
        </a:p>
      </dgm:t>
    </dgm:pt>
    <dgm:pt modelId="{23F7D3FD-23B2-4811-9D03-745791B70F8F}" type="sibTrans" cxnId="{D757B496-FF00-42ED-9E99-5B169D07F16A}">
      <dgm:prSet/>
      <dgm:spPr/>
      <dgm:t>
        <a:bodyPr/>
        <a:lstStyle/>
        <a:p>
          <a:endParaRPr lang="en-US"/>
        </a:p>
      </dgm:t>
    </dgm:pt>
    <dgm:pt modelId="{7B255FC4-6995-473D-9414-958C649A8B6D}">
      <dgm:prSet/>
      <dgm:spPr/>
      <dgm:t>
        <a:bodyPr/>
        <a:lstStyle/>
        <a:p>
          <a:r>
            <a:rPr lang="en-GB" dirty="0" smtClean="0"/>
            <a:t>Standards-based </a:t>
          </a:r>
          <a:r>
            <a:rPr lang="en-GB" dirty="0"/>
            <a:t>operating model shifts IT effort </a:t>
          </a:r>
          <a:r>
            <a:rPr lang="en-GB" dirty="0" smtClean="0"/>
            <a:t>to </a:t>
          </a:r>
          <a:r>
            <a:rPr lang="en-GB" dirty="0"/>
            <a:t>value delivery</a:t>
          </a:r>
        </a:p>
      </dgm:t>
    </dgm:pt>
    <dgm:pt modelId="{8B0CF31E-5FB1-4261-B443-883E2A1F5061}" type="parTrans" cxnId="{EEB0776E-C67A-450B-AE34-89729A70A456}">
      <dgm:prSet/>
      <dgm:spPr/>
      <dgm:t>
        <a:bodyPr/>
        <a:lstStyle/>
        <a:p>
          <a:endParaRPr lang="en-US"/>
        </a:p>
      </dgm:t>
    </dgm:pt>
    <dgm:pt modelId="{9B52F033-840F-4ECC-8EAD-944D07DDBFA2}" type="sibTrans" cxnId="{EEB0776E-C67A-450B-AE34-89729A70A456}">
      <dgm:prSet/>
      <dgm:spPr/>
      <dgm:t>
        <a:bodyPr/>
        <a:lstStyle/>
        <a:p>
          <a:endParaRPr lang="en-US"/>
        </a:p>
      </dgm:t>
    </dgm:pt>
    <dgm:pt modelId="{474A2DC3-8E02-4532-823D-4A5EEA92D14D}" type="pres">
      <dgm:prSet presAssocID="{5CA69CC5-4150-402A-8493-AA99A5853235}" presName="CompostProcess" presStyleCnt="0">
        <dgm:presLayoutVars>
          <dgm:dir/>
          <dgm:resizeHandles val="exact"/>
        </dgm:presLayoutVars>
      </dgm:prSet>
      <dgm:spPr/>
      <dgm:t>
        <a:bodyPr/>
        <a:lstStyle/>
        <a:p>
          <a:endParaRPr lang="en-US"/>
        </a:p>
      </dgm:t>
    </dgm:pt>
    <dgm:pt modelId="{BBEF9061-F921-4759-BA6B-EED0DE2857AC}" type="pres">
      <dgm:prSet presAssocID="{5CA69CC5-4150-402A-8493-AA99A5853235}" presName="arrow" presStyleLbl="bgShp" presStyleIdx="0" presStyleCnt="1"/>
      <dgm:spPr/>
    </dgm:pt>
    <dgm:pt modelId="{709F0F71-BBD1-4A84-97EA-87EED7ED94CF}" type="pres">
      <dgm:prSet presAssocID="{5CA69CC5-4150-402A-8493-AA99A5853235}" presName="linearProcess" presStyleCnt="0"/>
      <dgm:spPr/>
    </dgm:pt>
    <dgm:pt modelId="{9400F5E4-8F27-4DA4-9F8F-F8BA3C63436B}" type="pres">
      <dgm:prSet presAssocID="{2895AF14-61F9-4E28-9E45-4B99168CCD0D}" presName="textNode" presStyleLbl="node1" presStyleIdx="0" presStyleCnt="4">
        <dgm:presLayoutVars>
          <dgm:bulletEnabled val="1"/>
        </dgm:presLayoutVars>
      </dgm:prSet>
      <dgm:spPr/>
      <dgm:t>
        <a:bodyPr/>
        <a:lstStyle/>
        <a:p>
          <a:endParaRPr lang="en-US"/>
        </a:p>
      </dgm:t>
    </dgm:pt>
    <dgm:pt modelId="{0024198E-C4B6-4AD8-8F87-7452C221D4EB}" type="pres">
      <dgm:prSet presAssocID="{CCF47852-9534-4179-959E-0BE4D0A2BF96}" presName="sibTrans" presStyleCnt="0"/>
      <dgm:spPr/>
    </dgm:pt>
    <dgm:pt modelId="{0399473A-2B10-4296-BC51-EAAC38D69BE2}" type="pres">
      <dgm:prSet presAssocID="{7B255FC4-6995-473D-9414-958C649A8B6D}" presName="textNode" presStyleLbl="node1" presStyleIdx="1" presStyleCnt="4">
        <dgm:presLayoutVars>
          <dgm:bulletEnabled val="1"/>
        </dgm:presLayoutVars>
      </dgm:prSet>
      <dgm:spPr/>
      <dgm:t>
        <a:bodyPr/>
        <a:lstStyle/>
        <a:p>
          <a:endParaRPr lang="en-US"/>
        </a:p>
      </dgm:t>
    </dgm:pt>
    <dgm:pt modelId="{9359A2F7-1BB6-463F-8F20-55344E5DF5B2}" type="pres">
      <dgm:prSet presAssocID="{9B52F033-840F-4ECC-8EAD-944D07DDBFA2}" presName="sibTrans" presStyleCnt="0"/>
      <dgm:spPr/>
    </dgm:pt>
    <dgm:pt modelId="{E9BA4461-C917-4568-ADAF-D5C22604BD75}" type="pres">
      <dgm:prSet presAssocID="{4C4D6875-8F02-433B-9550-9C9DA723EDED}" presName="textNode" presStyleLbl="node1" presStyleIdx="2" presStyleCnt="4">
        <dgm:presLayoutVars>
          <dgm:bulletEnabled val="1"/>
        </dgm:presLayoutVars>
      </dgm:prSet>
      <dgm:spPr/>
      <dgm:t>
        <a:bodyPr/>
        <a:lstStyle/>
        <a:p>
          <a:endParaRPr lang="en-US"/>
        </a:p>
      </dgm:t>
    </dgm:pt>
    <dgm:pt modelId="{603C1188-54EA-4451-AAE8-55B2462D6ED0}" type="pres">
      <dgm:prSet presAssocID="{1A85F2A5-613A-4C7A-BF98-1C5729E0ACF8}" presName="sibTrans" presStyleCnt="0"/>
      <dgm:spPr/>
    </dgm:pt>
    <dgm:pt modelId="{B232A98E-A3ED-4337-87BC-42CB103119AF}" type="pres">
      <dgm:prSet presAssocID="{39C708C8-EDB8-4026-9F1D-0B1C43C87A3F}" presName="textNode" presStyleLbl="node1" presStyleIdx="3" presStyleCnt="4">
        <dgm:presLayoutVars>
          <dgm:bulletEnabled val="1"/>
        </dgm:presLayoutVars>
      </dgm:prSet>
      <dgm:spPr/>
      <dgm:t>
        <a:bodyPr/>
        <a:lstStyle/>
        <a:p>
          <a:endParaRPr lang="en-US"/>
        </a:p>
      </dgm:t>
    </dgm:pt>
  </dgm:ptLst>
  <dgm:cxnLst>
    <dgm:cxn modelId="{EEB0776E-C67A-450B-AE34-89729A70A456}" srcId="{5CA69CC5-4150-402A-8493-AA99A5853235}" destId="{7B255FC4-6995-473D-9414-958C649A8B6D}" srcOrd="1" destOrd="0" parTransId="{8B0CF31E-5FB1-4261-B443-883E2A1F5061}" sibTransId="{9B52F033-840F-4ECC-8EAD-944D07DDBFA2}"/>
    <dgm:cxn modelId="{8665CDB6-98CA-B34A-A45B-4C207223B2C5}" type="presOf" srcId="{4C4D6875-8F02-433B-9550-9C9DA723EDED}" destId="{E9BA4461-C917-4568-ADAF-D5C22604BD75}" srcOrd="0" destOrd="0" presId="urn:microsoft.com/office/officeart/2005/8/layout/hProcess9"/>
    <dgm:cxn modelId="{F6674B51-5835-42F0-B861-4799864984D8}" srcId="{5CA69CC5-4150-402A-8493-AA99A5853235}" destId="{4C4D6875-8F02-433B-9550-9C9DA723EDED}" srcOrd="2" destOrd="0" parTransId="{83B8E42E-313D-45BB-A108-1E4341B46D8F}" sibTransId="{1A85F2A5-613A-4C7A-BF98-1C5729E0ACF8}"/>
    <dgm:cxn modelId="{D757B496-FF00-42ED-9E99-5B169D07F16A}" srcId="{5CA69CC5-4150-402A-8493-AA99A5853235}" destId="{39C708C8-EDB8-4026-9F1D-0B1C43C87A3F}" srcOrd="3" destOrd="0" parTransId="{AF23EDA0-D356-4BA2-BE0E-D4ACB91C2AEC}" sibTransId="{23F7D3FD-23B2-4811-9D03-745791B70F8F}"/>
    <dgm:cxn modelId="{9BDF53B6-4D94-6C4B-9FDF-0D580B85CEEA}" type="presOf" srcId="{39C708C8-EDB8-4026-9F1D-0B1C43C87A3F}" destId="{B232A98E-A3ED-4337-87BC-42CB103119AF}" srcOrd="0" destOrd="0" presId="urn:microsoft.com/office/officeart/2005/8/layout/hProcess9"/>
    <dgm:cxn modelId="{92DA5157-63AE-4158-8876-704A9CD7CD2E}" srcId="{5CA69CC5-4150-402A-8493-AA99A5853235}" destId="{2895AF14-61F9-4E28-9E45-4B99168CCD0D}" srcOrd="0" destOrd="0" parTransId="{4341FC38-9DDF-4488-AE94-40C991846EAE}" sibTransId="{CCF47852-9534-4179-959E-0BE4D0A2BF96}"/>
    <dgm:cxn modelId="{2ACF8A69-75C9-4942-8850-69624A7AB334}" type="presOf" srcId="{5CA69CC5-4150-402A-8493-AA99A5853235}" destId="{474A2DC3-8E02-4532-823D-4A5EEA92D14D}" srcOrd="0" destOrd="0" presId="urn:microsoft.com/office/officeart/2005/8/layout/hProcess9"/>
    <dgm:cxn modelId="{7EDEC16A-6546-794D-A42B-13FEB292202C}" type="presOf" srcId="{2895AF14-61F9-4E28-9E45-4B99168CCD0D}" destId="{9400F5E4-8F27-4DA4-9F8F-F8BA3C63436B}" srcOrd="0" destOrd="0" presId="urn:microsoft.com/office/officeart/2005/8/layout/hProcess9"/>
    <dgm:cxn modelId="{B386755F-88A7-1B4C-A380-6ADE451DDC10}" type="presOf" srcId="{7B255FC4-6995-473D-9414-958C649A8B6D}" destId="{0399473A-2B10-4296-BC51-EAAC38D69BE2}" srcOrd="0" destOrd="0" presId="urn:microsoft.com/office/officeart/2005/8/layout/hProcess9"/>
    <dgm:cxn modelId="{C3D8952C-E67E-A548-8041-035EECF90E37}" type="presParOf" srcId="{474A2DC3-8E02-4532-823D-4A5EEA92D14D}" destId="{BBEF9061-F921-4759-BA6B-EED0DE2857AC}" srcOrd="0" destOrd="0" presId="urn:microsoft.com/office/officeart/2005/8/layout/hProcess9"/>
    <dgm:cxn modelId="{932083D8-FD30-0648-9268-CDCD27E3CEF3}" type="presParOf" srcId="{474A2DC3-8E02-4532-823D-4A5EEA92D14D}" destId="{709F0F71-BBD1-4A84-97EA-87EED7ED94CF}" srcOrd="1" destOrd="0" presId="urn:microsoft.com/office/officeart/2005/8/layout/hProcess9"/>
    <dgm:cxn modelId="{73456C0F-28B3-A644-B442-361664AD091E}" type="presParOf" srcId="{709F0F71-BBD1-4A84-97EA-87EED7ED94CF}" destId="{9400F5E4-8F27-4DA4-9F8F-F8BA3C63436B}" srcOrd="0" destOrd="0" presId="urn:microsoft.com/office/officeart/2005/8/layout/hProcess9"/>
    <dgm:cxn modelId="{8F044586-53CC-7649-9A50-932A4B0A3247}" type="presParOf" srcId="{709F0F71-BBD1-4A84-97EA-87EED7ED94CF}" destId="{0024198E-C4B6-4AD8-8F87-7452C221D4EB}" srcOrd="1" destOrd="0" presId="urn:microsoft.com/office/officeart/2005/8/layout/hProcess9"/>
    <dgm:cxn modelId="{5E30707B-3C22-664A-813C-40CF8016CDEB}" type="presParOf" srcId="{709F0F71-BBD1-4A84-97EA-87EED7ED94CF}" destId="{0399473A-2B10-4296-BC51-EAAC38D69BE2}" srcOrd="2" destOrd="0" presId="urn:microsoft.com/office/officeart/2005/8/layout/hProcess9"/>
    <dgm:cxn modelId="{3E95BF21-63B3-834C-9002-CB60957ADA47}" type="presParOf" srcId="{709F0F71-BBD1-4A84-97EA-87EED7ED94CF}" destId="{9359A2F7-1BB6-463F-8F20-55344E5DF5B2}" srcOrd="3" destOrd="0" presId="urn:microsoft.com/office/officeart/2005/8/layout/hProcess9"/>
    <dgm:cxn modelId="{EA0AD74F-815C-5D4C-826D-CD2F5A8ABC08}" type="presParOf" srcId="{709F0F71-BBD1-4A84-97EA-87EED7ED94CF}" destId="{E9BA4461-C917-4568-ADAF-D5C22604BD75}" srcOrd="4" destOrd="0" presId="urn:microsoft.com/office/officeart/2005/8/layout/hProcess9"/>
    <dgm:cxn modelId="{9D386CFE-8409-264A-8FEF-C341C4B1D7E5}" type="presParOf" srcId="{709F0F71-BBD1-4A84-97EA-87EED7ED94CF}" destId="{603C1188-54EA-4451-AAE8-55B2462D6ED0}" srcOrd="5" destOrd="0" presId="urn:microsoft.com/office/officeart/2005/8/layout/hProcess9"/>
    <dgm:cxn modelId="{9B2AF659-33E1-C446-B1A2-FA76DC9FD1B1}" type="presParOf" srcId="{709F0F71-BBD1-4A84-97EA-87EED7ED94CF}" destId="{B232A98E-A3ED-4337-87BC-42CB103119AF}" srcOrd="6"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0BE76-4E55-40B0-B932-4DF61EA73CB2}" type="doc">
      <dgm:prSet loTypeId="urn:microsoft.com/office/officeart/2008/layout/TitlePictureLineup" loCatId="picture" qsTypeId="urn:microsoft.com/office/officeart/2005/8/quickstyle/simple3" qsCatId="simple" csTypeId="urn:microsoft.com/office/officeart/2005/8/colors/accent1_2" csCatId="accent1" phldr="1"/>
      <dgm:spPr/>
      <dgm:t>
        <a:bodyPr/>
        <a:lstStyle/>
        <a:p>
          <a:endParaRPr lang="en-US"/>
        </a:p>
      </dgm:t>
    </dgm:pt>
    <dgm:pt modelId="{3EDCCEE9-3FC4-4840-AC45-4E245FB45C5D}">
      <dgm:prSet custT="1"/>
      <dgm:spPr/>
      <dgm:t>
        <a:bodyPr/>
        <a:lstStyle/>
        <a:p>
          <a:r>
            <a:rPr lang="en-GB" sz="1400" dirty="0">
              <a:latin typeface="Arial" charset="0"/>
              <a:ea typeface="Arial" charset="0"/>
              <a:cs typeface="Arial" charset="0"/>
            </a:rPr>
            <a:t>Shell</a:t>
          </a:r>
        </a:p>
      </dgm:t>
    </dgm:pt>
    <dgm:pt modelId="{2D38A832-681B-4CA5-B265-9A1B1F5ABBB8}" type="parTrans" cxnId="{24C6588A-8755-43CA-A11E-BB109D23350E}">
      <dgm:prSet/>
      <dgm:spPr/>
      <dgm:t>
        <a:bodyPr/>
        <a:lstStyle/>
        <a:p>
          <a:endParaRPr lang="en-US">
            <a:latin typeface="Segoe UI" panose="020B0502040204020203" pitchFamily="34" charset="0"/>
            <a:cs typeface="Segoe UI" panose="020B0502040204020203" pitchFamily="34" charset="0"/>
          </a:endParaRPr>
        </a:p>
      </dgm:t>
    </dgm:pt>
    <dgm:pt modelId="{D2BF25F0-94C4-4F64-80EB-C793742A3C86}" type="sibTrans" cxnId="{24C6588A-8755-43CA-A11E-BB109D23350E}">
      <dgm:prSet/>
      <dgm:spPr/>
      <dgm:t>
        <a:bodyPr/>
        <a:lstStyle/>
        <a:p>
          <a:endParaRPr lang="en-US">
            <a:latin typeface="Segoe UI" panose="020B0502040204020203" pitchFamily="34" charset="0"/>
            <a:cs typeface="Segoe UI" panose="020B0502040204020203" pitchFamily="34" charset="0"/>
          </a:endParaRPr>
        </a:p>
      </dgm:t>
    </dgm:pt>
    <dgm:pt modelId="{75D2484F-65D3-466A-974A-353E1BB209C1}">
      <dgm:prSet custT="1"/>
      <dgm:spPr/>
      <dgm:t>
        <a:bodyPr/>
        <a:lstStyle/>
        <a:p>
          <a:r>
            <a:rPr lang="en-GB" sz="1400" dirty="0">
              <a:latin typeface="Arial" charset="0"/>
              <a:ea typeface="Arial" charset="0"/>
              <a:cs typeface="Arial" charset="0"/>
            </a:rPr>
            <a:t>Simplified complex IT process and tool landscape</a:t>
          </a:r>
        </a:p>
      </dgm:t>
    </dgm:pt>
    <dgm:pt modelId="{AE8ACD89-AC0C-4B00-B919-BC6B04368F89}" type="parTrans" cxnId="{1AB49B1D-B857-4795-B5D5-D1BCD733849F}">
      <dgm:prSet/>
      <dgm:spPr/>
      <dgm:t>
        <a:bodyPr/>
        <a:lstStyle/>
        <a:p>
          <a:endParaRPr lang="en-US">
            <a:latin typeface="Segoe UI" panose="020B0502040204020203" pitchFamily="34" charset="0"/>
            <a:cs typeface="Segoe UI" panose="020B0502040204020203" pitchFamily="34" charset="0"/>
          </a:endParaRPr>
        </a:p>
      </dgm:t>
    </dgm:pt>
    <dgm:pt modelId="{1B7C6F31-2FB3-4986-88E3-AED48C96AC2F}" type="sibTrans" cxnId="{1AB49B1D-B857-4795-B5D5-D1BCD733849F}">
      <dgm:prSet/>
      <dgm:spPr/>
      <dgm:t>
        <a:bodyPr/>
        <a:lstStyle/>
        <a:p>
          <a:endParaRPr lang="en-US">
            <a:latin typeface="Segoe UI" panose="020B0502040204020203" pitchFamily="34" charset="0"/>
            <a:cs typeface="Segoe UI" panose="020B0502040204020203" pitchFamily="34" charset="0"/>
          </a:endParaRPr>
        </a:p>
      </dgm:t>
    </dgm:pt>
    <dgm:pt modelId="{C2327A0B-5754-40D4-B9D3-6D62B228E63C}">
      <dgm:prSet custT="1"/>
      <dgm:spPr/>
      <dgm:t>
        <a:bodyPr/>
        <a:lstStyle/>
        <a:p>
          <a:r>
            <a:rPr lang="en-GB" sz="1400" dirty="0">
              <a:latin typeface="Arial" charset="0"/>
              <a:ea typeface="Arial" charset="0"/>
              <a:cs typeface="Arial" charset="0"/>
            </a:rPr>
            <a:t>Improved governance</a:t>
          </a:r>
        </a:p>
      </dgm:t>
    </dgm:pt>
    <dgm:pt modelId="{6F765F06-1F43-496F-B8AC-97734E20E34D}" type="parTrans" cxnId="{8956EB31-18CD-44B3-8737-1323D7B264A8}">
      <dgm:prSet/>
      <dgm:spPr/>
      <dgm:t>
        <a:bodyPr/>
        <a:lstStyle/>
        <a:p>
          <a:endParaRPr lang="en-US">
            <a:latin typeface="Segoe UI" panose="020B0502040204020203" pitchFamily="34" charset="0"/>
            <a:cs typeface="Segoe UI" panose="020B0502040204020203" pitchFamily="34" charset="0"/>
          </a:endParaRPr>
        </a:p>
      </dgm:t>
    </dgm:pt>
    <dgm:pt modelId="{47E9ECE2-4943-4664-9A5B-9B08F9D8A538}" type="sibTrans" cxnId="{8956EB31-18CD-44B3-8737-1323D7B264A8}">
      <dgm:prSet/>
      <dgm:spPr/>
      <dgm:t>
        <a:bodyPr/>
        <a:lstStyle/>
        <a:p>
          <a:endParaRPr lang="en-US">
            <a:latin typeface="Segoe UI" panose="020B0502040204020203" pitchFamily="34" charset="0"/>
            <a:cs typeface="Segoe UI" panose="020B0502040204020203" pitchFamily="34" charset="0"/>
          </a:endParaRPr>
        </a:p>
      </dgm:t>
    </dgm:pt>
    <dgm:pt modelId="{F4558911-0FE6-4EA4-8182-9C5064DBC5D3}">
      <dgm:prSet custT="1"/>
      <dgm:spPr/>
      <dgm:t>
        <a:bodyPr/>
        <a:lstStyle/>
        <a:p>
          <a:r>
            <a:rPr lang="en-GB" sz="1400" dirty="0">
              <a:latin typeface="Arial" charset="0"/>
              <a:ea typeface="Arial" charset="0"/>
              <a:cs typeface="Arial" charset="0"/>
            </a:rPr>
            <a:t>Reduced number of IT vendors</a:t>
          </a:r>
        </a:p>
      </dgm:t>
    </dgm:pt>
    <dgm:pt modelId="{0BCF017D-0183-4B99-B81C-D6F4179252C6}" type="parTrans" cxnId="{76599862-7037-45E2-B712-2FC96F70A888}">
      <dgm:prSet/>
      <dgm:spPr/>
      <dgm:t>
        <a:bodyPr/>
        <a:lstStyle/>
        <a:p>
          <a:endParaRPr lang="en-US">
            <a:latin typeface="Segoe UI" panose="020B0502040204020203" pitchFamily="34" charset="0"/>
            <a:cs typeface="Segoe UI" panose="020B0502040204020203" pitchFamily="34" charset="0"/>
          </a:endParaRPr>
        </a:p>
      </dgm:t>
    </dgm:pt>
    <dgm:pt modelId="{F89DE1C3-7328-4DFE-8863-293250B6721E}" type="sibTrans" cxnId="{76599862-7037-45E2-B712-2FC96F70A888}">
      <dgm:prSet/>
      <dgm:spPr/>
      <dgm:t>
        <a:bodyPr/>
        <a:lstStyle/>
        <a:p>
          <a:endParaRPr lang="en-US">
            <a:latin typeface="Segoe UI" panose="020B0502040204020203" pitchFamily="34" charset="0"/>
            <a:cs typeface="Segoe UI" panose="020B0502040204020203" pitchFamily="34" charset="0"/>
          </a:endParaRPr>
        </a:p>
      </dgm:t>
    </dgm:pt>
    <dgm:pt modelId="{F42242CA-642F-495F-BB6B-3C69A75AFE9F}">
      <dgm:prSet custT="1"/>
      <dgm:spPr/>
      <dgm:t>
        <a:bodyPr/>
        <a:lstStyle/>
        <a:p>
          <a:r>
            <a:rPr lang="en-GB" sz="1400" dirty="0">
              <a:latin typeface="Arial" charset="0"/>
              <a:ea typeface="Arial" charset="0"/>
              <a:cs typeface="Arial" charset="0"/>
            </a:rPr>
            <a:t>Rabobank</a:t>
          </a:r>
        </a:p>
      </dgm:t>
    </dgm:pt>
    <dgm:pt modelId="{663A1C27-81CB-42DB-9878-8E85EA6BA14A}" type="parTrans" cxnId="{1B5F3753-AD08-4FE8-B583-7E4B2D67ED19}">
      <dgm:prSet/>
      <dgm:spPr/>
      <dgm:t>
        <a:bodyPr/>
        <a:lstStyle/>
        <a:p>
          <a:endParaRPr lang="en-US">
            <a:latin typeface="Segoe UI" panose="020B0502040204020203" pitchFamily="34" charset="0"/>
            <a:cs typeface="Segoe UI" panose="020B0502040204020203" pitchFamily="34" charset="0"/>
          </a:endParaRPr>
        </a:p>
      </dgm:t>
    </dgm:pt>
    <dgm:pt modelId="{0C5D46DC-E377-4174-865D-0481B38C4DBD}" type="sibTrans" cxnId="{1B5F3753-AD08-4FE8-B583-7E4B2D67ED19}">
      <dgm:prSet/>
      <dgm:spPr/>
      <dgm:t>
        <a:bodyPr/>
        <a:lstStyle/>
        <a:p>
          <a:endParaRPr lang="en-US">
            <a:latin typeface="Segoe UI" panose="020B0502040204020203" pitchFamily="34" charset="0"/>
            <a:cs typeface="Segoe UI" panose="020B0502040204020203" pitchFamily="34" charset="0"/>
          </a:endParaRPr>
        </a:p>
      </dgm:t>
    </dgm:pt>
    <dgm:pt modelId="{62D11C86-F22E-4ED8-B7D3-DDB8B19EDE64}">
      <dgm:prSet custT="1"/>
      <dgm:spPr/>
      <dgm:t>
        <a:bodyPr/>
        <a:lstStyle/>
        <a:p>
          <a:r>
            <a:rPr lang="en-US" sz="1400" dirty="0" smtClean="0">
              <a:latin typeface="Arial" charset="0"/>
              <a:ea typeface="Arial" charset="0"/>
              <a:cs typeface="Arial" charset="0"/>
            </a:rPr>
            <a:t>Bridged </a:t>
          </a:r>
          <a:r>
            <a:rPr lang="en-US" sz="1400" dirty="0">
              <a:latin typeface="Arial" charset="0"/>
              <a:ea typeface="Arial" charset="0"/>
              <a:cs typeface="Arial" charset="0"/>
            </a:rPr>
            <a:t>both IT and </a:t>
          </a:r>
          <a:r>
            <a:rPr lang="en-US" sz="1400" dirty="0" smtClean="0">
              <a:latin typeface="Arial" charset="0"/>
              <a:ea typeface="Arial" charset="0"/>
              <a:cs typeface="Arial" charset="0"/>
            </a:rPr>
            <a:t>business silos</a:t>
          </a:r>
          <a:endParaRPr lang="en-GB" sz="1400" dirty="0">
            <a:latin typeface="Arial" charset="0"/>
            <a:ea typeface="Arial" charset="0"/>
            <a:cs typeface="Arial" charset="0"/>
          </a:endParaRPr>
        </a:p>
      </dgm:t>
    </dgm:pt>
    <dgm:pt modelId="{64716B9E-B277-4EF1-A685-AF236721B687}" type="parTrans" cxnId="{C24EC8BB-9ED6-41EE-B45B-FA0830B6F9D7}">
      <dgm:prSet/>
      <dgm:spPr/>
      <dgm:t>
        <a:bodyPr/>
        <a:lstStyle/>
        <a:p>
          <a:endParaRPr lang="en-US">
            <a:latin typeface="Segoe UI" panose="020B0502040204020203" pitchFamily="34" charset="0"/>
            <a:cs typeface="Segoe UI" panose="020B0502040204020203" pitchFamily="34" charset="0"/>
          </a:endParaRPr>
        </a:p>
      </dgm:t>
    </dgm:pt>
    <dgm:pt modelId="{B5BFC252-F0E8-4756-89B3-A0B697ABD2D7}" type="sibTrans" cxnId="{C24EC8BB-9ED6-41EE-B45B-FA0830B6F9D7}">
      <dgm:prSet/>
      <dgm:spPr/>
      <dgm:t>
        <a:bodyPr/>
        <a:lstStyle/>
        <a:p>
          <a:endParaRPr lang="en-US">
            <a:latin typeface="Segoe UI" panose="020B0502040204020203" pitchFamily="34" charset="0"/>
            <a:cs typeface="Segoe UI" panose="020B0502040204020203" pitchFamily="34" charset="0"/>
          </a:endParaRPr>
        </a:p>
      </dgm:t>
    </dgm:pt>
    <dgm:pt modelId="{7E8251B0-945E-45D0-90E9-2B7F36C7EC19}">
      <dgm:prSet custT="1"/>
      <dgm:spPr/>
      <dgm:t>
        <a:bodyPr/>
        <a:lstStyle/>
        <a:p>
          <a:r>
            <a:rPr lang="en-GB" sz="1400" dirty="0">
              <a:latin typeface="Arial" charset="0"/>
              <a:ea typeface="Arial" charset="0"/>
              <a:cs typeface="Arial" charset="0"/>
            </a:rPr>
            <a:t>Enabled genuine collaboration </a:t>
          </a:r>
          <a:r>
            <a:rPr lang="en-US" sz="1400" dirty="0">
              <a:latin typeface="Arial" charset="0"/>
              <a:ea typeface="Arial" charset="0"/>
              <a:cs typeface="Arial" charset="0"/>
            </a:rPr>
            <a:t>on business function automation</a:t>
          </a:r>
          <a:endParaRPr lang="en-GB" sz="1400" dirty="0">
            <a:latin typeface="Arial" charset="0"/>
            <a:ea typeface="Arial" charset="0"/>
            <a:cs typeface="Arial" charset="0"/>
          </a:endParaRPr>
        </a:p>
      </dgm:t>
    </dgm:pt>
    <dgm:pt modelId="{9BA5B9D2-5A4A-4D00-BA01-E0FB9563A058}" type="parTrans" cxnId="{3915BC9F-6260-4C73-A57F-E9733DA8FBC3}">
      <dgm:prSet/>
      <dgm:spPr/>
      <dgm:t>
        <a:bodyPr/>
        <a:lstStyle/>
        <a:p>
          <a:endParaRPr lang="en-US">
            <a:latin typeface="Segoe UI" panose="020B0502040204020203" pitchFamily="34" charset="0"/>
            <a:cs typeface="Segoe UI" panose="020B0502040204020203" pitchFamily="34" charset="0"/>
          </a:endParaRPr>
        </a:p>
      </dgm:t>
    </dgm:pt>
    <dgm:pt modelId="{F7321BB9-3F27-4DF7-AF90-18910F57F9FF}" type="sibTrans" cxnId="{3915BC9F-6260-4C73-A57F-E9733DA8FBC3}">
      <dgm:prSet/>
      <dgm:spPr/>
      <dgm:t>
        <a:bodyPr/>
        <a:lstStyle/>
        <a:p>
          <a:endParaRPr lang="en-US">
            <a:latin typeface="Segoe UI" panose="020B0502040204020203" pitchFamily="34" charset="0"/>
            <a:cs typeface="Segoe UI" panose="020B0502040204020203" pitchFamily="34" charset="0"/>
          </a:endParaRPr>
        </a:p>
      </dgm:t>
    </dgm:pt>
    <dgm:pt modelId="{F73D8B95-8AA6-41A8-AE7F-4184529B01AE}">
      <dgm:prSet custT="1"/>
      <dgm:spPr/>
      <dgm:t>
        <a:bodyPr/>
        <a:lstStyle/>
        <a:p>
          <a:r>
            <a:rPr lang="en-US" sz="1400" dirty="0">
              <a:latin typeface="Arial" charset="0"/>
              <a:ea typeface="Arial" charset="0"/>
              <a:cs typeface="Arial" charset="0"/>
            </a:rPr>
            <a:t>Better time to market</a:t>
          </a:r>
          <a:endParaRPr lang="en-GB" sz="1400" dirty="0">
            <a:latin typeface="Arial" charset="0"/>
            <a:ea typeface="Arial" charset="0"/>
            <a:cs typeface="Arial" charset="0"/>
          </a:endParaRPr>
        </a:p>
      </dgm:t>
    </dgm:pt>
    <dgm:pt modelId="{3CCC4F71-048A-408E-9EAA-CAADB50C8C8F}" type="parTrans" cxnId="{4E05198F-AD60-448C-92F4-77F6461F6DFF}">
      <dgm:prSet/>
      <dgm:spPr/>
      <dgm:t>
        <a:bodyPr/>
        <a:lstStyle/>
        <a:p>
          <a:endParaRPr lang="en-US">
            <a:latin typeface="Segoe UI" panose="020B0502040204020203" pitchFamily="34" charset="0"/>
            <a:cs typeface="Segoe UI" panose="020B0502040204020203" pitchFamily="34" charset="0"/>
          </a:endParaRPr>
        </a:p>
      </dgm:t>
    </dgm:pt>
    <dgm:pt modelId="{A47A7753-C75E-4EE5-BC23-BD94A0F8D1A4}" type="sibTrans" cxnId="{4E05198F-AD60-448C-92F4-77F6461F6DFF}">
      <dgm:prSet/>
      <dgm:spPr/>
      <dgm:t>
        <a:bodyPr/>
        <a:lstStyle/>
        <a:p>
          <a:endParaRPr lang="en-US">
            <a:latin typeface="Segoe UI" panose="020B0502040204020203" pitchFamily="34" charset="0"/>
            <a:cs typeface="Segoe UI" panose="020B0502040204020203" pitchFamily="34" charset="0"/>
          </a:endParaRPr>
        </a:p>
      </dgm:t>
    </dgm:pt>
    <dgm:pt modelId="{DA9560E6-CDF0-411A-B649-A26F633E508B}">
      <dgm:prSet custT="1"/>
      <dgm:spPr/>
      <dgm:t>
        <a:bodyPr/>
        <a:lstStyle/>
        <a:p>
          <a:r>
            <a:rPr lang="en-GB" sz="1400" dirty="0">
              <a:latin typeface="Arial" charset="0"/>
              <a:ea typeface="Arial" charset="0"/>
              <a:cs typeface="Arial" charset="0"/>
            </a:rPr>
            <a:t>Exxon Mobil</a:t>
          </a:r>
        </a:p>
      </dgm:t>
    </dgm:pt>
    <dgm:pt modelId="{CFBDB8FF-701B-4887-8C36-C310729CEAA2}" type="parTrans" cxnId="{97F6D42E-018C-4BE2-AAF4-C5FCBC77CFB4}">
      <dgm:prSet/>
      <dgm:spPr/>
      <dgm:t>
        <a:bodyPr/>
        <a:lstStyle/>
        <a:p>
          <a:endParaRPr lang="en-US">
            <a:latin typeface="Segoe UI" panose="020B0502040204020203" pitchFamily="34" charset="0"/>
            <a:cs typeface="Segoe UI" panose="020B0502040204020203" pitchFamily="34" charset="0"/>
          </a:endParaRPr>
        </a:p>
      </dgm:t>
    </dgm:pt>
    <dgm:pt modelId="{99904457-F875-4488-8829-A11DA2845ABB}" type="sibTrans" cxnId="{97F6D42E-018C-4BE2-AAF4-C5FCBC77CFB4}">
      <dgm:prSet/>
      <dgm:spPr/>
      <dgm:t>
        <a:bodyPr/>
        <a:lstStyle/>
        <a:p>
          <a:endParaRPr lang="en-US">
            <a:latin typeface="Segoe UI" panose="020B0502040204020203" pitchFamily="34" charset="0"/>
            <a:cs typeface="Segoe UI" panose="020B0502040204020203" pitchFamily="34" charset="0"/>
          </a:endParaRPr>
        </a:p>
      </dgm:t>
    </dgm:pt>
    <dgm:pt modelId="{7D2716A3-CD62-4EE9-9B5C-A4BAEA648D98}">
      <dgm:prSet custT="1"/>
      <dgm:spPr/>
      <dgm:t>
        <a:bodyPr/>
        <a:lstStyle/>
        <a:p>
          <a:r>
            <a:rPr lang="en-US" sz="1400" dirty="0">
              <a:latin typeface="Arial" charset="0"/>
              <a:ea typeface="Arial" charset="0"/>
              <a:cs typeface="Arial" charset="0"/>
            </a:rPr>
            <a:t>Applied Value Chain thinking to IT management.</a:t>
          </a:r>
          <a:endParaRPr lang="en-GB" sz="1400" dirty="0">
            <a:latin typeface="Arial" charset="0"/>
            <a:ea typeface="Arial" charset="0"/>
            <a:cs typeface="Arial" charset="0"/>
          </a:endParaRPr>
        </a:p>
      </dgm:t>
    </dgm:pt>
    <dgm:pt modelId="{436BC1C9-2B59-40D0-A465-8063D38DD487}" type="parTrans" cxnId="{D5FDF779-9452-492D-8106-CE9090AF2A15}">
      <dgm:prSet/>
      <dgm:spPr/>
      <dgm:t>
        <a:bodyPr/>
        <a:lstStyle/>
        <a:p>
          <a:endParaRPr lang="en-US">
            <a:latin typeface="Segoe UI" panose="020B0502040204020203" pitchFamily="34" charset="0"/>
            <a:cs typeface="Segoe UI" panose="020B0502040204020203" pitchFamily="34" charset="0"/>
          </a:endParaRPr>
        </a:p>
      </dgm:t>
    </dgm:pt>
    <dgm:pt modelId="{E0123EA0-8DF4-4B3D-96CD-B3314E21C056}" type="sibTrans" cxnId="{D5FDF779-9452-492D-8106-CE9090AF2A15}">
      <dgm:prSet/>
      <dgm:spPr/>
      <dgm:t>
        <a:bodyPr/>
        <a:lstStyle/>
        <a:p>
          <a:endParaRPr lang="en-US">
            <a:latin typeface="Segoe UI" panose="020B0502040204020203" pitchFamily="34" charset="0"/>
            <a:cs typeface="Segoe UI" panose="020B0502040204020203" pitchFamily="34" charset="0"/>
          </a:endParaRPr>
        </a:p>
      </dgm:t>
    </dgm:pt>
    <dgm:pt modelId="{865302DB-B522-413E-AE5C-F69DEF628E78}">
      <dgm:prSet custT="1"/>
      <dgm:spPr/>
      <dgm:t>
        <a:bodyPr/>
        <a:lstStyle/>
        <a:p>
          <a:r>
            <a:rPr lang="en-US" sz="1400" dirty="0">
              <a:latin typeface="Arial" charset="0"/>
              <a:ea typeface="Arial" charset="0"/>
              <a:cs typeface="Arial" charset="0"/>
            </a:rPr>
            <a:t>Increased automation in IT operations</a:t>
          </a:r>
          <a:endParaRPr lang="en-GB" sz="1400" dirty="0">
            <a:latin typeface="Arial" charset="0"/>
            <a:ea typeface="Arial" charset="0"/>
            <a:cs typeface="Arial" charset="0"/>
          </a:endParaRPr>
        </a:p>
      </dgm:t>
    </dgm:pt>
    <dgm:pt modelId="{6075ADB2-7FBD-4A3D-8191-C1A468849676}" type="parTrans" cxnId="{026095AD-B2B1-4415-AEB1-EF6041786B65}">
      <dgm:prSet/>
      <dgm:spPr/>
      <dgm:t>
        <a:bodyPr/>
        <a:lstStyle/>
        <a:p>
          <a:endParaRPr lang="en-US">
            <a:latin typeface="Segoe UI" panose="020B0502040204020203" pitchFamily="34" charset="0"/>
            <a:cs typeface="Segoe UI" panose="020B0502040204020203" pitchFamily="34" charset="0"/>
          </a:endParaRPr>
        </a:p>
      </dgm:t>
    </dgm:pt>
    <dgm:pt modelId="{CEEAA640-0350-4815-A279-D06840D14F0C}" type="sibTrans" cxnId="{026095AD-B2B1-4415-AEB1-EF6041786B65}">
      <dgm:prSet/>
      <dgm:spPr/>
      <dgm:t>
        <a:bodyPr/>
        <a:lstStyle/>
        <a:p>
          <a:endParaRPr lang="en-US">
            <a:latin typeface="Segoe UI" panose="020B0502040204020203" pitchFamily="34" charset="0"/>
            <a:cs typeface="Segoe UI" panose="020B0502040204020203" pitchFamily="34" charset="0"/>
          </a:endParaRPr>
        </a:p>
      </dgm:t>
    </dgm:pt>
    <dgm:pt modelId="{AB8C0F62-7906-457A-929A-64CF22AFE6F0}">
      <dgm:prSet custT="1"/>
      <dgm:spPr/>
      <dgm:t>
        <a:bodyPr/>
        <a:lstStyle/>
        <a:p>
          <a:r>
            <a:rPr lang="en-US" sz="1400" dirty="0">
              <a:latin typeface="Arial" charset="0"/>
              <a:ea typeface="Arial" charset="0"/>
              <a:cs typeface="Arial" charset="0"/>
            </a:rPr>
            <a:t>Safeway</a:t>
          </a:r>
          <a:endParaRPr lang="en-GB" sz="1400" dirty="0">
            <a:latin typeface="Arial" charset="0"/>
            <a:ea typeface="Arial" charset="0"/>
            <a:cs typeface="Arial" charset="0"/>
          </a:endParaRPr>
        </a:p>
      </dgm:t>
    </dgm:pt>
    <dgm:pt modelId="{5A9567C0-B84E-4DE0-97C6-73146436D1A4}" type="parTrans" cxnId="{912F4154-0AED-445A-9186-FFF69D2DE5A7}">
      <dgm:prSet/>
      <dgm:spPr/>
      <dgm:t>
        <a:bodyPr/>
        <a:lstStyle/>
        <a:p>
          <a:endParaRPr lang="en-US">
            <a:latin typeface="Segoe UI" panose="020B0502040204020203" pitchFamily="34" charset="0"/>
            <a:cs typeface="Segoe UI" panose="020B0502040204020203" pitchFamily="34" charset="0"/>
          </a:endParaRPr>
        </a:p>
      </dgm:t>
    </dgm:pt>
    <dgm:pt modelId="{9C76EF7A-ACE1-4E6E-8D83-B4E66585A012}" type="sibTrans" cxnId="{912F4154-0AED-445A-9186-FFF69D2DE5A7}">
      <dgm:prSet/>
      <dgm:spPr/>
      <dgm:t>
        <a:bodyPr/>
        <a:lstStyle/>
        <a:p>
          <a:endParaRPr lang="en-US">
            <a:latin typeface="Segoe UI" panose="020B0502040204020203" pitchFamily="34" charset="0"/>
            <a:cs typeface="Segoe UI" panose="020B0502040204020203" pitchFamily="34" charset="0"/>
          </a:endParaRPr>
        </a:p>
      </dgm:t>
    </dgm:pt>
    <dgm:pt modelId="{0290494B-57AF-4DF6-ABC5-F4FB05F3D298}">
      <dgm:prSet custT="1"/>
      <dgm:spPr/>
      <dgm:t>
        <a:bodyPr/>
        <a:lstStyle/>
        <a:p>
          <a:pPr algn="l">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Cut vendor management  overhead</a:t>
          </a:r>
        </a:p>
      </dgm:t>
    </dgm:pt>
    <dgm:pt modelId="{AC4802A2-F4E2-40C7-BC10-D95E25243684}" type="parTrans" cxnId="{2A3B5340-6637-46C4-8E27-741B80B07B10}">
      <dgm:prSet/>
      <dgm:spPr/>
      <dgm:t>
        <a:bodyPr/>
        <a:lstStyle/>
        <a:p>
          <a:endParaRPr lang="en-US">
            <a:latin typeface="Segoe UI" panose="020B0502040204020203" pitchFamily="34" charset="0"/>
            <a:cs typeface="Segoe UI" panose="020B0502040204020203" pitchFamily="34" charset="0"/>
          </a:endParaRPr>
        </a:p>
      </dgm:t>
    </dgm:pt>
    <dgm:pt modelId="{62EB6008-EBC3-4EFF-91A1-63F1FC1B3EAA}" type="sibTrans" cxnId="{2A3B5340-6637-46C4-8E27-741B80B07B10}">
      <dgm:prSet/>
      <dgm:spPr/>
      <dgm:t>
        <a:bodyPr/>
        <a:lstStyle/>
        <a:p>
          <a:endParaRPr lang="en-US">
            <a:latin typeface="Segoe UI" panose="020B0502040204020203" pitchFamily="34" charset="0"/>
            <a:cs typeface="Segoe UI" panose="020B0502040204020203" pitchFamily="34" charset="0"/>
          </a:endParaRPr>
        </a:p>
      </dgm:t>
    </dgm:pt>
    <dgm:pt modelId="{9E8FA72F-D61A-4431-B94E-3456F48D449A}">
      <dgm:prSet custT="1"/>
      <dgm:spPr/>
      <dgm:t>
        <a:bodyPr/>
        <a:lstStyle/>
        <a:p>
          <a:r>
            <a:rPr lang="en-US" sz="1400" dirty="0" smtClean="0">
              <a:latin typeface="Arial" charset="0"/>
              <a:ea typeface="Arial" charset="0"/>
              <a:cs typeface="Arial" charset="0"/>
            </a:rPr>
            <a:t>FedEx</a:t>
          </a:r>
          <a:endParaRPr lang="en-GB" sz="1400" dirty="0">
            <a:latin typeface="Arial" charset="0"/>
            <a:ea typeface="Arial" charset="0"/>
            <a:cs typeface="Arial" charset="0"/>
          </a:endParaRPr>
        </a:p>
      </dgm:t>
    </dgm:pt>
    <dgm:pt modelId="{5D4AEAEA-182C-4E33-845D-A856073F0FCA}" type="parTrans" cxnId="{02544A29-3CC4-497F-ADBF-1E1DB9534345}">
      <dgm:prSet/>
      <dgm:spPr/>
      <dgm:t>
        <a:bodyPr/>
        <a:lstStyle/>
        <a:p>
          <a:endParaRPr lang="en-US">
            <a:latin typeface="Segoe UI" panose="020B0502040204020203" pitchFamily="34" charset="0"/>
            <a:cs typeface="Segoe UI" panose="020B0502040204020203" pitchFamily="34" charset="0"/>
          </a:endParaRPr>
        </a:p>
      </dgm:t>
    </dgm:pt>
    <dgm:pt modelId="{1E0F5954-61D8-4A79-8671-D1AF3A0478FC}" type="sibTrans" cxnId="{02544A29-3CC4-497F-ADBF-1E1DB9534345}">
      <dgm:prSet/>
      <dgm:spPr/>
      <dgm:t>
        <a:bodyPr/>
        <a:lstStyle/>
        <a:p>
          <a:endParaRPr lang="en-US">
            <a:latin typeface="Segoe UI" panose="020B0502040204020203" pitchFamily="34" charset="0"/>
            <a:cs typeface="Segoe UI" panose="020B0502040204020203" pitchFamily="34" charset="0"/>
          </a:endParaRPr>
        </a:p>
      </dgm:t>
    </dgm:pt>
    <dgm:pt modelId="{686DF6F7-B03F-4C92-ADC7-8C97243CF33A}">
      <dgm:prSet custT="1"/>
      <dgm:spPr/>
      <dgm:t>
        <a:bodyPr/>
        <a:lstStyle/>
        <a:p>
          <a:pPr algn="l">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Moved to shorter planning cycles</a:t>
          </a:r>
        </a:p>
      </dgm:t>
    </dgm:pt>
    <dgm:pt modelId="{C3A81733-F9A0-47D2-B1B8-A3AE7905BD55}" type="parTrans" cxnId="{1BDE3D7E-E04A-451C-B26B-549AEDEA2570}">
      <dgm:prSet/>
      <dgm:spPr/>
      <dgm:t>
        <a:bodyPr/>
        <a:lstStyle/>
        <a:p>
          <a:endParaRPr lang="en-US">
            <a:latin typeface="Segoe UI" panose="020B0502040204020203" pitchFamily="34" charset="0"/>
            <a:cs typeface="Segoe UI" panose="020B0502040204020203" pitchFamily="34" charset="0"/>
          </a:endParaRPr>
        </a:p>
      </dgm:t>
    </dgm:pt>
    <dgm:pt modelId="{292988B8-E9BF-48F0-84BD-9A7C652C1FD6}" type="sibTrans" cxnId="{1BDE3D7E-E04A-451C-B26B-549AEDEA2570}">
      <dgm:prSet/>
      <dgm:spPr/>
      <dgm:t>
        <a:bodyPr/>
        <a:lstStyle/>
        <a:p>
          <a:endParaRPr lang="en-US">
            <a:latin typeface="Segoe UI" panose="020B0502040204020203" pitchFamily="34" charset="0"/>
            <a:cs typeface="Segoe UI" panose="020B0502040204020203" pitchFamily="34" charset="0"/>
          </a:endParaRPr>
        </a:p>
      </dgm:t>
    </dgm:pt>
    <dgm:pt modelId="{99DA9DA0-B778-4F60-8D4F-98208D9D85A2}">
      <dgm:prSet custT="1"/>
      <dgm:spPr/>
      <dgm:t>
        <a:bodyPr/>
        <a:lstStyle/>
        <a:p>
          <a:pPr>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Managing and controlling service consumption</a:t>
          </a:r>
        </a:p>
      </dgm:t>
    </dgm:pt>
    <dgm:pt modelId="{F73D8668-0957-4EF6-A37A-F721013C0789}" type="parTrans" cxnId="{2CCB1444-8D63-4528-A545-696183CE850D}">
      <dgm:prSet/>
      <dgm:spPr/>
      <dgm:t>
        <a:bodyPr/>
        <a:lstStyle/>
        <a:p>
          <a:endParaRPr lang="en-US"/>
        </a:p>
      </dgm:t>
    </dgm:pt>
    <dgm:pt modelId="{A5CBD1AC-E76E-4B9F-92B7-3F18B1D455D0}" type="sibTrans" cxnId="{2CCB1444-8D63-4528-A545-696183CE850D}">
      <dgm:prSet/>
      <dgm:spPr/>
      <dgm:t>
        <a:bodyPr/>
        <a:lstStyle/>
        <a:p>
          <a:endParaRPr lang="en-US"/>
        </a:p>
      </dgm:t>
    </dgm:pt>
    <dgm:pt modelId="{DA19BCA5-1D3D-47CC-B3AC-D6436F9DB161}">
      <dgm:prSet custT="1"/>
      <dgm:spPr/>
      <dgm:t>
        <a:bodyPr/>
        <a:lstStyle/>
        <a:p>
          <a:pPr>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Reduced IT spend</a:t>
          </a:r>
        </a:p>
      </dgm:t>
    </dgm:pt>
    <dgm:pt modelId="{C85BD962-1750-4611-9856-2A2167E97807}" type="parTrans" cxnId="{7383C30A-097D-41DF-86BD-77211A273E1B}">
      <dgm:prSet/>
      <dgm:spPr/>
      <dgm:t>
        <a:bodyPr/>
        <a:lstStyle/>
        <a:p>
          <a:endParaRPr lang="en-US"/>
        </a:p>
      </dgm:t>
    </dgm:pt>
    <dgm:pt modelId="{A414B97F-0F38-40EE-BCC2-E6E9CDA89608}" type="sibTrans" cxnId="{7383C30A-097D-41DF-86BD-77211A273E1B}">
      <dgm:prSet/>
      <dgm:spPr/>
      <dgm:t>
        <a:bodyPr/>
        <a:lstStyle/>
        <a:p>
          <a:endParaRPr lang="en-US"/>
        </a:p>
      </dgm:t>
    </dgm:pt>
    <dgm:pt modelId="{598B32B5-976B-4FE2-B871-8943FFD5E8C9}">
      <dgm:prSet custT="1"/>
      <dgm:spPr/>
      <dgm:t>
        <a:bodyPr/>
        <a:lstStyle/>
        <a:p>
          <a:pPr>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Retired ~130 applications</a:t>
          </a:r>
        </a:p>
      </dgm:t>
    </dgm:pt>
    <dgm:pt modelId="{C686BAE3-FC28-4EE9-B6FF-D254AACF9F12}" type="parTrans" cxnId="{3C15BC9F-48B8-4384-845A-F323F19E818F}">
      <dgm:prSet/>
      <dgm:spPr/>
      <dgm:t>
        <a:bodyPr/>
        <a:lstStyle/>
        <a:p>
          <a:endParaRPr lang="en-US"/>
        </a:p>
      </dgm:t>
    </dgm:pt>
    <dgm:pt modelId="{8864BE9E-30DB-4D21-AA74-9174E7E4D433}" type="sibTrans" cxnId="{3C15BC9F-48B8-4384-845A-F323F19E818F}">
      <dgm:prSet/>
      <dgm:spPr/>
      <dgm:t>
        <a:bodyPr/>
        <a:lstStyle/>
        <a:p>
          <a:endParaRPr lang="en-US"/>
        </a:p>
      </dgm:t>
    </dgm:pt>
    <dgm:pt modelId="{055C7A83-F2BA-4220-8DD4-541B4B3A6451}">
      <dgm:prSet custT="1"/>
      <dgm:spPr/>
      <dgm:t>
        <a:bodyPr/>
        <a:lstStyle/>
        <a:p>
          <a:endParaRPr lang="en-GB" sz="1400" dirty="0">
            <a:latin typeface="Arial" charset="0"/>
            <a:ea typeface="Arial" charset="0"/>
            <a:cs typeface="Arial" charset="0"/>
          </a:endParaRPr>
        </a:p>
      </dgm:t>
    </dgm:pt>
    <dgm:pt modelId="{A3D254D0-D523-4D8B-842E-3B291FB58521}" type="parTrans" cxnId="{A4ADF206-C482-4820-A16B-4BD151008CDE}">
      <dgm:prSet/>
      <dgm:spPr/>
      <dgm:t>
        <a:bodyPr/>
        <a:lstStyle/>
        <a:p>
          <a:endParaRPr lang="en-US"/>
        </a:p>
      </dgm:t>
    </dgm:pt>
    <dgm:pt modelId="{086A3FD9-C56A-4363-BD96-0E0EAA322473}" type="sibTrans" cxnId="{A4ADF206-C482-4820-A16B-4BD151008CDE}">
      <dgm:prSet/>
      <dgm:spPr/>
      <dgm:t>
        <a:bodyPr/>
        <a:lstStyle/>
        <a:p>
          <a:endParaRPr lang="en-US"/>
        </a:p>
      </dgm:t>
    </dgm:pt>
    <dgm:pt modelId="{9E40A262-3DC1-4E22-BB53-26CB8AA6D073}">
      <dgm:prSet custT="1"/>
      <dgm:spPr/>
      <dgm:t>
        <a:bodyPr/>
        <a:lstStyle/>
        <a:p>
          <a:pPr algn="l">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Introduced continuous build and deploy</a:t>
          </a:r>
        </a:p>
      </dgm:t>
    </dgm:pt>
    <dgm:pt modelId="{6F3ACC04-C841-45F0-8198-1498E0F1CB83}" type="parTrans" cxnId="{559CE35B-E013-4DC6-8C98-EAB8B953CC72}">
      <dgm:prSet/>
      <dgm:spPr/>
      <dgm:t>
        <a:bodyPr/>
        <a:lstStyle/>
        <a:p>
          <a:endParaRPr lang="en-US"/>
        </a:p>
      </dgm:t>
    </dgm:pt>
    <dgm:pt modelId="{B0D10556-B157-4202-86F5-F4DD611234C7}" type="sibTrans" cxnId="{559CE35B-E013-4DC6-8C98-EAB8B953CC72}">
      <dgm:prSet/>
      <dgm:spPr/>
      <dgm:t>
        <a:bodyPr/>
        <a:lstStyle/>
        <a:p>
          <a:endParaRPr lang="en-US"/>
        </a:p>
      </dgm:t>
    </dgm:pt>
    <dgm:pt modelId="{B0597051-8C8B-4EDF-A359-D7A467867737}" type="pres">
      <dgm:prSet presAssocID="{E890BE76-4E55-40B0-B932-4DF61EA73CB2}" presName="Name0" presStyleCnt="0">
        <dgm:presLayoutVars>
          <dgm:dir/>
        </dgm:presLayoutVars>
      </dgm:prSet>
      <dgm:spPr/>
      <dgm:t>
        <a:bodyPr/>
        <a:lstStyle/>
        <a:p>
          <a:endParaRPr lang="en-US"/>
        </a:p>
      </dgm:t>
    </dgm:pt>
    <dgm:pt modelId="{F9CC8278-EBED-49DE-9277-88447E2391F6}" type="pres">
      <dgm:prSet presAssocID="{3EDCCEE9-3FC4-4840-AC45-4E245FB45C5D}" presName="composite" presStyleCnt="0"/>
      <dgm:spPr/>
    </dgm:pt>
    <dgm:pt modelId="{27DEAD46-CEBA-4266-A41E-515500FDED52}" type="pres">
      <dgm:prSet presAssocID="{3EDCCEE9-3FC4-4840-AC45-4E245FB45C5D}" presName="Accent" presStyleLbl="alignAcc1" presStyleIdx="0" presStyleCnt="5"/>
      <dgm:spPr/>
    </dgm:pt>
    <dgm:pt modelId="{DD955D17-B6F3-44EE-BBA5-A52EA2C75A8E}" type="pres">
      <dgm:prSet presAssocID="{3EDCCEE9-3FC4-4840-AC45-4E245FB45C5D}" presName="Image" presStyleLbl="node1" presStyleIdx="0" presStyleCnt="5" custLinFactNeighborX="7510" custLinFactNeighborY="-26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DECC12B4-B463-43D1-B2DB-6C9100958365}" type="pres">
      <dgm:prSet presAssocID="{3EDCCEE9-3FC4-4840-AC45-4E245FB45C5D}" presName="Child" presStyleLbl="revTx" presStyleIdx="0" presStyleCnt="5" custScaleX="122066" custScaleY="135691" custLinFactNeighborX="15227" custLinFactNeighborY="464">
        <dgm:presLayoutVars>
          <dgm:bulletEnabled val="1"/>
        </dgm:presLayoutVars>
      </dgm:prSet>
      <dgm:spPr/>
      <dgm:t>
        <a:bodyPr/>
        <a:lstStyle/>
        <a:p>
          <a:endParaRPr lang="en-US"/>
        </a:p>
      </dgm:t>
    </dgm:pt>
    <dgm:pt modelId="{8F0D8F7B-B200-45FC-837C-EE771BE90FB9}" type="pres">
      <dgm:prSet presAssocID="{3EDCCEE9-3FC4-4840-AC45-4E245FB45C5D}" presName="Parent" presStyleLbl="alignNode1" presStyleIdx="0" presStyleCnt="5" custLinFactY="-15248" custLinFactNeighborX="12110" custLinFactNeighborY="-100000">
        <dgm:presLayoutVars>
          <dgm:bulletEnabled val="1"/>
        </dgm:presLayoutVars>
      </dgm:prSet>
      <dgm:spPr/>
      <dgm:t>
        <a:bodyPr/>
        <a:lstStyle/>
        <a:p>
          <a:endParaRPr lang="en-US"/>
        </a:p>
      </dgm:t>
    </dgm:pt>
    <dgm:pt modelId="{0775922B-C3F7-4437-8FD4-C133686CC296}" type="pres">
      <dgm:prSet presAssocID="{D2BF25F0-94C4-4F64-80EB-C793742A3C86}" presName="sibTrans" presStyleCnt="0"/>
      <dgm:spPr/>
    </dgm:pt>
    <dgm:pt modelId="{235B8B76-4A75-4B91-A7F6-C1147137A6FB}" type="pres">
      <dgm:prSet presAssocID="{F42242CA-642F-495F-BB6B-3C69A75AFE9F}" presName="composite" presStyleCnt="0"/>
      <dgm:spPr/>
    </dgm:pt>
    <dgm:pt modelId="{850EB0D1-5B86-4E99-BEA8-367EA8DB1056}" type="pres">
      <dgm:prSet presAssocID="{F42242CA-642F-495F-BB6B-3C69A75AFE9F}" presName="Accent" presStyleLbl="alignAcc1" presStyleIdx="1" presStyleCnt="5" custLinFactX="-201317" custLinFactNeighborX="-300000" custLinFactNeighborY="-2228"/>
      <dgm:spPr/>
    </dgm:pt>
    <dgm:pt modelId="{519215E5-62B1-4073-A2A7-7DB06D2F818E}" type="pres">
      <dgm:prSet presAssocID="{F42242CA-642F-495F-BB6B-3C69A75AFE9F}" presName="Image" presStyleLbl="node1" presStyleIdx="1" presStyleCnt="5" custLinFactNeighborX="16631" custLinFactNeighborY="-2678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pt>
    <dgm:pt modelId="{985574F1-183E-4242-B47D-0091048088B5}" type="pres">
      <dgm:prSet presAssocID="{F42242CA-642F-495F-BB6B-3C69A75AFE9F}" presName="Child" presStyleLbl="revTx" presStyleIdx="1" presStyleCnt="5" custScaleX="133193" custScaleY="129635" custLinFactNeighborX="18925">
        <dgm:presLayoutVars>
          <dgm:bulletEnabled val="1"/>
        </dgm:presLayoutVars>
      </dgm:prSet>
      <dgm:spPr/>
      <dgm:t>
        <a:bodyPr/>
        <a:lstStyle/>
        <a:p>
          <a:endParaRPr lang="en-US"/>
        </a:p>
      </dgm:t>
    </dgm:pt>
    <dgm:pt modelId="{FE57D364-8003-46A3-B13E-C5C505E56189}" type="pres">
      <dgm:prSet presAssocID="{F42242CA-642F-495F-BB6B-3C69A75AFE9F}" presName="Parent" presStyleLbl="alignNode1" presStyleIdx="1" presStyleCnt="5" custLinFactY="-20577" custLinFactNeighborX="18424" custLinFactNeighborY="-100000">
        <dgm:presLayoutVars>
          <dgm:bulletEnabled val="1"/>
        </dgm:presLayoutVars>
      </dgm:prSet>
      <dgm:spPr/>
      <dgm:t>
        <a:bodyPr/>
        <a:lstStyle/>
        <a:p>
          <a:endParaRPr lang="en-US"/>
        </a:p>
      </dgm:t>
    </dgm:pt>
    <dgm:pt modelId="{AC28C42F-3637-402B-B2C1-8EBB919CEEA4}" type="pres">
      <dgm:prSet presAssocID="{0C5D46DC-E377-4174-865D-0481B38C4DBD}" presName="sibTrans" presStyleCnt="0"/>
      <dgm:spPr/>
    </dgm:pt>
    <dgm:pt modelId="{7B16A8E8-0FE6-4A8D-809B-706F9DEDF708}" type="pres">
      <dgm:prSet presAssocID="{DA9560E6-CDF0-411A-B649-A26F633E508B}" presName="composite" presStyleCnt="0"/>
      <dgm:spPr/>
    </dgm:pt>
    <dgm:pt modelId="{6A6B177C-D111-4A4C-9441-716712177DA2}" type="pres">
      <dgm:prSet presAssocID="{DA9560E6-CDF0-411A-B649-A26F633E508B}" presName="Accent" presStyleLbl="alignAcc1" presStyleIdx="2" presStyleCnt="5"/>
      <dgm:spPr/>
    </dgm:pt>
    <dgm:pt modelId="{6B3D1D3C-FE12-41E2-A7CA-4D5030B6D5A0}" type="pres">
      <dgm:prSet presAssocID="{DA9560E6-CDF0-411A-B649-A26F633E508B}" presName="Image" presStyleLbl="node1" presStyleIdx="2" presStyleCnt="5" custLinFactNeighborX="16275" custLinFactNeighborY="-25597"/>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CE421EAF-A0E2-4ACD-9A7E-7DAF1EF30E2E}" type="pres">
      <dgm:prSet presAssocID="{DA9560E6-CDF0-411A-B649-A26F633E508B}" presName="Child" presStyleLbl="revTx" presStyleIdx="2" presStyleCnt="5" custScaleX="127262" custScaleY="142700" custLinFactNeighborX="14084" custLinFactNeighborY="11791">
        <dgm:presLayoutVars>
          <dgm:bulletEnabled val="1"/>
        </dgm:presLayoutVars>
      </dgm:prSet>
      <dgm:spPr/>
      <dgm:t>
        <a:bodyPr/>
        <a:lstStyle/>
        <a:p>
          <a:endParaRPr lang="en-US"/>
        </a:p>
      </dgm:t>
    </dgm:pt>
    <dgm:pt modelId="{BA54F519-866A-4827-9699-BA3388FE32E1}" type="pres">
      <dgm:prSet presAssocID="{DA9560E6-CDF0-411A-B649-A26F633E508B}" presName="Parent" presStyleLbl="alignNode1" presStyleIdx="2" presStyleCnt="5" custLinFactY="-22624" custLinFactNeighborX="18749" custLinFactNeighborY="-100000">
        <dgm:presLayoutVars>
          <dgm:bulletEnabled val="1"/>
        </dgm:presLayoutVars>
      </dgm:prSet>
      <dgm:spPr/>
      <dgm:t>
        <a:bodyPr/>
        <a:lstStyle/>
        <a:p>
          <a:endParaRPr lang="en-US"/>
        </a:p>
      </dgm:t>
    </dgm:pt>
    <dgm:pt modelId="{AE4A338B-E08C-48E6-A3DA-A18FBFB3D952}" type="pres">
      <dgm:prSet presAssocID="{99904457-F875-4488-8829-A11DA2845ABB}" presName="sibTrans" presStyleCnt="0"/>
      <dgm:spPr/>
    </dgm:pt>
    <dgm:pt modelId="{860D6D52-647C-458D-90AE-79BBE8233431}" type="pres">
      <dgm:prSet presAssocID="{AB8C0F62-7906-457A-929A-64CF22AFE6F0}" presName="composite" presStyleCnt="0"/>
      <dgm:spPr/>
    </dgm:pt>
    <dgm:pt modelId="{95A3BF4D-513C-4535-844C-DC7ABBD56707}" type="pres">
      <dgm:prSet presAssocID="{AB8C0F62-7906-457A-929A-64CF22AFE6F0}" presName="Accent" presStyleLbl="alignAcc1" presStyleIdx="3" presStyleCnt="5"/>
      <dgm:spPr/>
    </dgm:pt>
    <dgm:pt modelId="{657EF33D-D292-44A7-9E5D-9629B7FD3FB4}" type="pres">
      <dgm:prSet presAssocID="{AB8C0F62-7906-457A-929A-64CF22AFE6F0}" presName="Image" presStyleLbl="node1" presStyleIdx="3" presStyleCnt="5" custScaleX="90568" custLinFactNeighborX="12220" custLinFactNeighborY="-2559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DFD35768-2BF1-4727-966F-75A362A9E9B6}" type="pres">
      <dgm:prSet presAssocID="{AB8C0F62-7906-457A-929A-64CF22AFE6F0}" presName="Child" presStyleLbl="revTx" presStyleIdx="3" presStyleCnt="5" custScaleX="121117" custLinFactNeighborX="17381" custLinFactNeighborY="-12731">
        <dgm:presLayoutVars>
          <dgm:bulletEnabled val="1"/>
        </dgm:presLayoutVars>
      </dgm:prSet>
      <dgm:spPr/>
      <dgm:t>
        <a:bodyPr/>
        <a:lstStyle/>
        <a:p>
          <a:endParaRPr lang="en-US"/>
        </a:p>
      </dgm:t>
    </dgm:pt>
    <dgm:pt modelId="{966BCB45-2358-4FFC-9791-805B53C51620}" type="pres">
      <dgm:prSet presAssocID="{AB8C0F62-7906-457A-929A-64CF22AFE6F0}" presName="Parent" presStyleLbl="alignNode1" presStyleIdx="3" presStyleCnt="5" custLinFactY="-21920" custLinFactNeighborX="13351" custLinFactNeighborY="-100000">
        <dgm:presLayoutVars>
          <dgm:bulletEnabled val="1"/>
        </dgm:presLayoutVars>
      </dgm:prSet>
      <dgm:spPr/>
      <dgm:t>
        <a:bodyPr/>
        <a:lstStyle/>
        <a:p>
          <a:endParaRPr lang="en-US"/>
        </a:p>
      </dgm:t>
    </dgm:pt>
    <dgm:pt modelId="{B078B79B-0B6D-477C-8CDB-33826DA548DA}" type="pres">
      <dgm:prSet presAssocID="{9C76EF7A-ACE1-4E6E-8D83-B4E66585A012}" presName="sibTrans" presStyleCnt="0"/>
      <dgm:spPr/>
    </dgm:pt>
    <dgm:pt modelId="{16553B64-EDBC-4832-BB10-23C152279301}" type="pres">
      <dgm:prSet presAssocID="{9E8FA72F-D61A-4431-B94E-3456F48D449A}" presName="composite" presStyleCnt="0"/>
      <dgm:spPr/>
    </dgm:pt>
    <dgm:pt modelId="{762BC948-D013-4067-8449-3DD4E088ED3E}" type="pres">
      <dgm:prSet presAssocID="{9E8FA72F-D61A-4431-B94E-3456F48D449A}" presName="Accent" presStyleLbl="alignAcc1" presStyleIdx="4" presStyleCnt="5" custLinFactX="-234739" custLinFactNeighborX="-300000" custLinFactNeighborY="-2228"/>
      <dgm:spPr/>
    </dgm:pt>
    <dgm:pt modelId="{939AEF5E-7F03-4229-8F50-7D884F596AFC}" type="pres">
      <dgm:prSet presAssocID="{9E8FA72F-D61A-4431-B94E-3456F48D449A}" presName="Image" presStyleLbl="node1" presStyleIdx="4" presStyleCnt="5" custLinFactNeighborY="-2678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dgm:spPr>
    </dgm:pt>
    <dgm:pt modelId="{FD588F34-2AEE-4C60-B7C0-5F5B61A769F3}" type="pres">
      <dgm:prSet presAssocID="{9E8FA72F-D61A-4431-B94E-3456F48D449A}" presName="Child" presStyleLbl="revTx" presStyleIdx="4" presStyleCnt="5" custScaleX="132871" custLinFactNeighborX="-1777" custLinFactNeighborY="-12731">
        <dgm:presLayoutVars>
          <dgm:bulletEnabled val="1"/>
        </dgm:presLayoutVars>
      </dgm:prSet>
      <dgm:spPr/>
      <dgm:t>
        <a:bodyPr/>
        <a:lstStyle/>
        <a:p>
          <a:endParaRPr lang="en-US"/>
        </a:p>
      </dgm:t>
    </dgm:pt>
    <dgm:pt modelId="{BD06FFD7-7B23-4896-9C4B-AEA246E67A2B}" type="pres">
      <dgm:prSet presAssocID="{9E8FA72F-D61A-4431-B94E-3456F48D449A}" presName="Parent" presStyleLbl="alignNode1" presStyleIdx="4" presStyleCnt="5" custLinFactY="-20577" custLinFactNeighborX="-1289" custLinFactNeighborY="-100000">
        <dgm:presLayoutVars>
          <dgm:bulletEnabled val="1"/>
        </dgm:presLayoutVars>
      </dgm:prSet>
      <dgm:spPr/>
      <dgm:t>
        <a:bodyPr/>
        <a:lstStyle/>
        <a:p>
          <a:endParaRPr lang="en-US"/>
        </a:p>
      </dgm:t>
    </dgm:pt>
  </dgm:ptLst>
  <dgm:cxnLst>
    <dgm:cxn modelId="{C4D9ECFD-AF03-8E43-85AA-B502E37D8E2C}" type="presOf" srcId="{055C7A83-F2BA-4220-8DD4-541B4B3A6451}" destId="{CE421EAF-A0E2-4ACD-9A7E-7DAF1EF30E2E}" srcOrd="0" destOrd="2" presId="urn:microsoft.com/office/officeart/2008/layout/TitlePictureLineup"/>
    <dgm:cxn modelId="{A589410D-5211-EB49-B73D-A8E48E1C3BD8}" type="presOf" srcId="{C2327A0B-5754-40D4-B9D3-6D62B228E63C}" destId="{DECC12B4-B463-43D1-B2DB-6C9100958365}" srcOrd="0" destOrd="1" presId="urn:microsoft.com/office/officeart/2008/layout/TitlePictureLineup"/>
    <dgm:cxn modelId="{02544A29-3CC4-497F-ADBF-1E1DB9534345}" srcId="{E890BE76-4E55-40B0-B932-4DF61EA73CB2}" destId="{9E8FA72F-D61A-4431-B94E-3456F48D449A}" srcOrd="4" destOrd="0" parTransId="{5D4AEAEA-182C-4E33-845D-A856073F0FCA}" sibTransId="{1E0F5954-61D8-4A79-8671-D1AF3A0478FC}"/>
    <dgm:cxn modelId="{1BDE3D7E-E04A-451C-B26B-549AEDEA2570}" srcId="{9E8FA72F-D61A-4431-B94E-3456F48D449A}" destId="{686DF6F7-B03F-4C92-ADC7-8C97243CF33A}" srcOrd="0" destOrd="0" parTransId="{C3A81733-F9A0-47D2-B1B8-A3AE7905BD55}" sibTransId="{292988B8-E9BF-48F0-84BD-9A7C652C1FD6}"/>
    <dgm:cxn modelId="{2A3B5340-6637-46C4-8E27-741B80B07B10}" srcId="{AB8C0F62-7906-457A-929A-64CF22AFE6F0}" destId="{0290494B-57AF-4DF6-ABC5-F4FB05F3D298}" srcOrd="0" destOrd="0" parTransId="{AC4802A2-F4E2-40C7-BC10-D95E25243684}" sibTransId="{62EB6008-EBC3-4EFF-91A1-63F1FC1B3EAA}"/>
    <dgm:cxn modelId="{F52759A0-E9A3-2344-BCAA-9D65AB796B8D}" type="presOf" srcId="{E890BE76-4E55-40B0-B932-4DF61EA73CB2}" destId="{B0597051-8C8B-4EDF-A359-D7A467867737}" srcOrd="0" destOrd="0" presId="urn:microsoft.com/office/officeart/2008/layout/TitlePictureLineup"/>
    <dgm:cxn modelId="{1D57995F-BDE7-5E4C-A492-43C0FC4B422A}" type="presOf" srcId="{3EDCCEE9-3FC4-4840-AC45-4E245FB45C5D}" destId="{8F0D8F7B-B200-45FC-837C-EE771BE90FB9}" srcOrd="0" destOrd="0" presId="urn:microsoft.com/office/officeart/2008/layout/TitlePictureLineup"/>
    <dgm:cxn modelId="{3C15BC9F-48B8-4384-845A-F323F19E818F}" srcId="{AB8C0F62-7906-457A-929A-64CF22AFE6F0}" destId="{598B32B5-976B-4FE2-B871-8943FFD5E8C9}" srcOrd="2" destOrd="0" parTransId="{C686BAE3-FC28-4EE9-B6FF-D254AACF9F12}" sibTransId="{8864BE9E-30DB-4D21-AA74-9174E7E4D433}"/>
    <dgm:cxn modelId="{93AE0BCA-5ABC-5C44-8F16-A31D2CA589C2}" type="presOf" srcId="{F73D8B95-8AA6-41A8-AE7F-4184529B01AE}" destId="{985574F1-183E-4242-B47D-0091048088B5}" srcOrd="0" destOrd="2" presId="urn:microsoft.com/office/officeart/2008/layout/TitlePictureLineup"/>
    <dgm:cxn modelId="{2CCB1444-8D63-4528-A545-696183CE850D}" srcId="{9E8FA72F-D61A-4431-B94E-3456F48D449A}" destId="{99DA9DA0-B778-4F60-8D4F-98208D9D85A2}" srcOrd="2" destOrd="0" parTransId="{F73D8668-0957-4EF6-A37A-F721013C0789}" sibTransId="{A5CBD1AC-E76E-4B9F-92B7-3F18B1D455D0}"/>
    <dgm:cxn modelId="{1AB49B1D-B857-4795-B5D5-D1BCD733849F}" srcId="{3EDCCEE9-3FC4-4840-AC45-4E245FB45C5D}" destId="{75D2484F-65D3-466A-974A-353E1BB209C1}" srcOrd="0" destOrd="0" parTransId="{AE8ACD89-AC0C-4B00-B919-BC6B04368F89}" sibTransId="{1B7C6F31-2FB3-4986-88E3-AED48C96AC2F}"/>
    <dgm:cxn modelId="{31907080-F707-CB42-930D-F05E1F2CAD14}" type="presOf" srcId="{F4558911-0FE6-4EA4-8182-9C5064DBC5D3}" destId="{DECC12B4-B463-43D1-B2DB-6C9100958365}" srcOrd="0" destOrd="2" presId="urn:microsoft.com/office/officeart/2008/layout/TitlePictureLineup"/>
    <dgm:cxn modelId="{97F6D42E-018C-4BE2-AAF4-C5FCBC77CFB4}" srcId="{E890BE76-4E55-40B0-B932-4DF61EA73CB2}" destId="{DA9560E6-CDF0-411A-B649-A26F633E508B}" srcOrd="2" destOrd="0" parTransId="{CFBDB8FF-701B-4887-8C36-C310729CEAA2}" sibTransId="{99904457-F875-4488-8829-A11DA2845ABB}"/>
    <dgm:cxn modelId="{2265983E-BC45-214C-AED2-897767F82C78}" type="presOf" srcId="{DA19BCA5-1D3D-47CC-B3AC-D6436F9DB161}" destId="{DFD35768-2BF1-4727-966F-75A362A9E9B6}" srcOrd="0" destOrd="1" presId="urn:microsoft.com/office/officeart/2008/layout/TitlePictureLineup"/>
    <dgm:cxn modelId="{153273F4-A489-4444-9BFD-31FBB835663C}" type="presOf" srcId="{9E8FA72F-D61A-4431-B94E-3456F48D449A}" destId="{BD06FFD7-7B23-4896-9C4B-AEA246E67A2B}" srcOrd="0" destOrd="0" presId="urn:microsoft.com/office/officeart/2008/layout/TitlePictureLineup"/>
    <dgm:cxn modelId="{76599862-7037-45E2-B712-2FC96F70A888}" srcId="{3EDCCEE9-3FC4-4840-AC45-4E245FB45C5D}" destId="{F4558911-0FE6-4EA4-8182-9C5064DBC5D3}" srcOrd="2" destOrd="0" parTransId="{0BCF017D-0183-4B99-B81C-D6F4179252C6}" sibTransId="{F89DE1C3-7328-4DFE-8863-293250B6721E}"/>
    <dgm:cxn modelId="{43BD5E7C-589C-7F42-B439-2B2B27109F5F}" type="presOf" srcId="{7E8251B0-945E-45D0-90E9-2B7F36C7EC19}" destId="{985574F1-183E-4242-B47D-0091048088B5}" srcOrd="0" destOrd="1" presId="urn:microsoft.com/office/officeart/2008/layout/TitlePictureLineup"/>
    <dgm:cxn modelId="{A358FAAB-3262-5E42-BAEE-97579F0BFD26}" type="presOf" srcId="{DA9560E6-CDF0-411A-B649-A26F633E508B}" destId="{BA54F519-866A-4827-9699-BA3388FE32E1}" srcOrd="0" destOrd="0" presId="urn:microsoft.com/office/officeart/2008/layout/TitlePictureLineup"/>
    <dgm:cxn modelId="{384FAA96-CE7E-F647-85A4-D3CDD032AEF6}" type="presOf" srcId="{9E40A262-3DC1-4E22-BB53-26CB8AA6D073}" destId="{FD588F34-2AEE-4C60-B7C0-5F5B61A769F3}" srcOrd="0" destOrd="1" presId="urn:microsoft.com/office/officeart/2008/layout/TitlePictureLineup"/>
    <dgm:cxn modelId="{A4ADF206-C482-4820-A16B-4BD151008CDE}" srcId="{DA9560E6-CDF0-411A-B649-A26F633E508B}" destId="{055C7A83-F2BA-4220-8DD4-541B4B3A6451}" srcOrd="2" destOrd="0" parTransId="{A3D254D0-D523-4D8B-842E-3B291FB58521}" sibTransId="{086A3FD9-C56A-4363-BD96-0E0EAA322473}"/>
    <dgm:cxn modelId="{19E6AEED-4A9B-2740-949D-ACA9D9327E1F}" type="presOf" srcId="{0290494B-57AF-4DF6-ABC5-F4FB05F3D298}" destId="{DFD35768-2BF1-4727-966F-75A362A9E9B6}" srcOrd="0" destOrd="0" presId="urn:microsoft.com/office/officeart/2008/layout/TitlePictureLineup"/>
    <dgm:cxn modelId="{026095AD-B2B1-4415-AEB1-EF6041786B65}" srcId="{DA9560E6-CDF0-411A-B649-A26F633E508B}" destId="{865302DB-B522-413E-AE5C-F69DEF628E78}" srcOrd="1" destOrd="0" parTransId="{6075ADB2-7FBD-4A3D-8191-C1A468849676}" sibTransId="{CEEAA640-0350-4815-A279-D06840D14F0C}"/>
    <dgm:cxn modelId="{7383C30A-097D-41DF-86BD-77211A273E1B}" srcId="{AB8C0F62-7906-457A-929A-64CF22AFE6F0}" destId="{DA19BCA5-1D3D-47CC-B3AC-D6436F9DB161}" srcOrd="1" destOrd="0" parTransId="{C85BD962-1750-4611-9856-2A2167E97807}" sibTransId="{A414B97F-0F38-40EE-BCC2-E6E9CDA89608}"/>
    <dgm:cxn modelId="{D5FDF779-9452-492D-8106-CE9090AF2A15}" srcId="{DA9560E6-CDF0-411A-B649-A26F633E508B}" destId="{7D2716A3-CD62-4EE9-9B5C-A4BAEA648D98}" srcOrd="0" destOrd="0" parTransId="{436BC1C9-2B59-40D0-A465-8063D38DD487}" sibTransId="{E0123EA0-8DF4-4B3D-96CD-B3314E21C056}"/>
    <dgm:cxn modelId="{1B5F3753-AD08-4FE8-B583-7E4B2D67ED19}" srcId="{E890BE76-4E55-40B0-B932-4DF61EA73CB2}" destId="{F42242CA-642F-495F-BB6B-3C69A75AFE9F}" srcOrd="1" destOrd="0" parTransId="{663A1C27-81CB-42DB-9878-8E85EA6BA14A}" sibTransId="{0C5D46DC-E377-4174-865D-0481B38C4DBD}"/>
    <dgm:cxn modelId="{84A818F5-9CA9-7C4C-B667-00F6FEE651AF}" type="presOf" srcId="{7D2716A3-CD62-4EE9-9B5C-A4BAEA648D98}" destId="{CE421EAF-A0E2-4ACD-9A7E-7DAF1EF30E2E}" srcOrd="0" destOrd="0" presId="urn:microsoft.com/office/officeart/2008/layout/TitlePictureLineup"/>
    <dgm:cxn modelId="{81053EC3-7D1B-DC4E-AC3E-BB3506E9CBEE}" type="presOf" srcId="{75D2484F-65D3-466A-974A-353E1BB209C1}" destId="{DECC12B4-B463-43D1-B2DB-6C9100958365}" srcOrd="0" destOrd="0" presId="urn:microsoft.com/office/officeart/2008/layout/TitlePictureLineup"/>
    <dgm:cxn modelId="{131BEB9D-6BF9-EA4A-865A-C92E245BF1A2}" type="presOf" srcId="{62D11C86-F22E-4ED8-B7D3-DDB8B19EDE64}" destId="{985574F1-183E-4242-B47D-0091048088B5}" srcOrd="0" destOrd="0" presId="urn:microsoft.com/office/officeart/2008/layout/TitlePictureLineup"/>
    <dgm:cxn modelId="{4E05198F-AD60-448C-92F4-77F6461F6DFF}" srcId="{F42242CA-642F-495F-BB6B-3C69A75AFE9F}" destId="{F73D8B95-8AA6-41A8-AE7F-4184529B01AE}" srcOrd="2" destOrd="0" parTransId="{3CCC4F71-048A-408E-9EAA-CAADB50C8C8F}" sibTransId="{A47A7753-C75E-4EE5-BC23-BD94A0F8D1A4}"/>
    <dgm:cxn modelId="{3B8FCF47-FA49-654C-BB0A-63F62A4783D9}" type="presOf" srcId="{865302DB-B522-413E-AE5C-F69DEF628E78}" destId="{CE421EAF-A0E2-4ACD-9A7E-7DAF1EF30E2E}" srcOrd="0" destOrd="1" presId="urn:microsoft.com/office/officeart/2008/layout/TitlePictureLineup"/>
    <dgm:cxn modelId="{214191AB-18D9-CB41-83B3-5E8533413DBF}" type="presOf" srcId="{598B32B5-976B-4FE2-B871-8943FFD5E8C9}" destId="{DFD35768-2BF1-4727-966F-75A362A9E9B6}" srcOrd="0" destOrd="2" presId="urn:microsoft.com/office/officeart/2008/layout/TitlePictureLineup"/>
    <dgm:cxn modelId="{559CE35B-E013-4DC6-8C98-EAB8B953CC72}" srcId="{9E8FA72F-D61A-4431-B94E-3456F48D449A}" destId="{9E40A262-3DC1-4E22-BB53-26CB8AA6D073}" srcOrd="1" destOrd="0" parTransId="{6F3ACC04-C841-45F0-8198-1498E0F1CB83}" sibTransId="{B0D10556-B157-4202-86F5-F4DD611234C7}"/>
    <dgm:cxn modelId="{C6FB4231-AEAC-2240-874C-DB120842DAF2}" type="presOf" srcId="{F42242CA-642F-495F-BB6B-3C69A75AFE9F}" destId="{FE57D364-8003-46A3-B13E-C5C505E56189}" srcOrd="0" destOrd="0" presId="urn:microsoft.com/office/officeart/2008/layout/TitlePictureLineup"/>
    <dgm:cxn modelId="{912F4154-0AED-445A-9186-FFF69D2DE5A7}" srcId="{E890BE76-4E55-40B0-B932-4DF61EA73CB2}" destId="{AB8C0F62-7906-457A-929A-64CF22AFE6F0}" srcOrd="3" destOrd="0" parTransId="{5A9567C0-B84E-4DE0-97C6-73146436D1A4}" sibTransId="{9C76EF7A-ACE1-4E6E-8D83-B4E66585A012}"/>
    <dgm:cxn modelId="{460D85A0-C240-7A48-B83E-D28AE1C74F82}" type="presOf" srcId="{686DF6F7-B03F-4C92-ADC7-8C97243CF33A}" destId="{FD588F34-2AEE-4C60-B7C0-5F5B61A769F3}" srcOrd="0" destOrd="0" presId="urn:microsoft.com/office/officeart/2008/layout/TitlePictureLineup"/>
    <dgm:cxn modelId="{8956EB31-18CD-44B3-8737-1323D7B264A8}" srcId="{3EDCCEE9-3FC4-4840-AC45-4E245FB45C5D}" destId="{C2327A0B-5754-40D4-B9D3-6D62B228E63C}" srcOrd="1" destOrd="0" parTransId="{6F765F06-1F43-496F-B8AC-97734E20E34D}" sibTransId="{47E9ECE2-4943-4664-9A5B-9B08F9D8A538}"/>
    <dgm:cxn modelId="{24C6588A-8755-43CA-A11E-BB109D23350E}" srcId="{E890BE76-4E55-40B0-B932-4DF61EA73CB2}" destId="{3EDCCEE9-3FC4-4840-AC45-4E245FB45C5D}" srcOrd="0" destOrd="0" parTransId="{2D38A832-681B-4CA5-B265-9A1B1F5ABBB8}" sibTransId="{D2BF25F0-94C4-4F64-80EB-C793742A3C86}"/>
    <dgm:cxn modelId="{0D49F0C9-09CA-EB48-B08A-771F00A1BEFE}" type="presOf" srcId="{99DA9DA0-B778-4F60-8D4F-98208D9D85A2}" destId="{FD588F34-2AEE-4C60-B7C0-5F5B61A769F3}" srcOrd="0" destOrd="2" presId="urn:microsoft.com/office/officeart/2008/layout/TitlePictureLineup"/>
    <dgm:cxn modelId="{3915BC9F-6260-4C73-A57F-E9733DA8FBC3}" srcId="{F42242CA-642F-495F-BB6B-3C69A75AFE9F}" destId="{7E8251B0-945E-45D0-90E9-2B7F36C7EC19}" srcOrd="1" destOrd="0" parTransId="{9BA5B9D2-5A4A-4D00-BA01-E0FB9563A058}" sibTransId="{F7321BB9-3F27-4DF7-AF90-18910F57F9FF}"/>
    <dgm:cxn modelId="{C24EC8BB-9ED6-41EE-B45B-FA0830B6F9D7}" srcId="{F42242CA-642F-495F-BB6B-3C69A75AFE9F}" destId="{62D11C86-F22E-4ED8-B7D3-DDB8B19EDE64}" srcOrd="0" destOrd="0" parTransId="{64716B9E-B277-4EF1-A685-AF236721B687}" sibTransId="{B5BFC252-F0E8-4756-89B3-A0B697ABD2D7}"/>
    <dgm:cxn modelId="{AA4197EA-1E5E-D344-BD48-AEC11826A8E3}" type="presOf" srcId="{AB8C0F62-7906-457A-929A-64CF22AFE6F0}" destId="{966BCB45-2358-4FFC-9791-805B53C51620}" srcOrd="0" destOrd="0" presId="urn:microsoft.com/office/officeart/2008/layout/TitlePictureLineup"/>
    <dgm:cxn modelId="{056333AC-6D22-EF45-A85B-79C5A6ECE61C}" type="presParOf" srcId="{B0597051-8C8B-4EDF-A359-D7A467867737}" destId="{F9CC8278-EBED-49DE-9277-88447E2391F6}" srcOrd="0" destOrd="0" presId="urn:microsoft.com/office/officeart/2008/layout/TitlePictureLineup"/>
    <dgm:cxn modelId="{6F880961-E3C9-0040-BC7C-450BEAF53F9F}" type="presParOf" srcId="{F9CC8278-EBED-49DE-9277-88447E2391F6}" destId="{27DEAD46-CEBA-4266-A41E-515500FDED52}" srcOrd="0" destOrd="0" presId="urn:microsoft.com/office/officeart/2008/layout/TitlePictureLineup"/>
    <dgm:cxn modelId="{532C1B95-3E4B-994B-829B-F8557CDE3841}" type="presParOf" srcId="{F9CC8278-EBED-49DE-9277-88447E2391F6}" destId="{DD955D17-B6F3-44EE-BBA5-A52EA2C75A8E}" srcOrd="1" destOrd="0" presId="urn:microsoft.com/office/officeart/2008/layout/TitlePictureLineup"/>
    <dgm:cxn modelId="{D75739F9-6ABD-A546-8FD9-F347B9574493}" type="presParOf" srcId="{F9CC8278-EBED-49DE-9277-88447E2391F6}" destId="{DECC12B4-B463-43D1-B2DB-6C9100958365}" srcOrd="2" destOrd="0" presId="urn:microsoft.com/office/officeart/2008/layout/TitlePictureLineup"/>
    <dgm:cxn modelId="{885B9192-DFAF-3949-A595-CA6DBA6CAC65}" type="presParOf" srcId="{F9CC8278-EBED-49DE-9277-88447E2391F6}" destId="{8F0D8F7B-B200-45FC-837C-EE771BE90FB9}" srcOrd="3" destOrd="0" presId="urn:microsoft.com/office/officeart/2008/layout/TitlePictureLineup"/>
    <dgm:cxn modelId="{1088AFBA-7757-CC42-91CB-80B1FCE2B8C1}" type="presParOf" srcId="{B0597051-8C8B-4EDF-A359-D7A467867737}" destId="{0775922B-C3F7-4437-8FD4-C133686CC296}" srcOrd="1" destOrd="0" presId="urn:microsoft.com/office/officeart/2008/layout/TitlePictureLineup"/>
    <dgm:cxn modelId="{256AECB4-2D9F-B84E-AAE6-4D6F9CC2D707}" type="presParOf" srcId="{B0597051-8C8B-4EDF-A359-D7A467867737}" destId="{235B8B76-4A75-4B91-A7F6-C1147137A6FB}" srcOrd="2" destOrd="0" presId="urn:microsoft.com/office/officeart/2008/layout/TitlePictureLineup"/>
    <dgm:cxn modelId="{55087F38-354D-F94F-8FF2-C9C4C5C61358}" type="presParOf" srcId="{235B8B76-4A75-4B91-A7F6-C1147137A6FB}" destId="{850EB0D1-5B86-4E99-BEA8-367EA8DB1056}" srcOrd="0" destOrd="0" presId="urn:microsoft.com/office/officeart/2008/layout/TitlePictureLineup"/>
    <dgm:cxn modelId="{69B1999C-33B8-184D-B311-032586005C27}" type="presParOf" srcId="{235B8B76-4A75-4B91-A7F6-C1147137A6FB}" destId="{519215E5-62B1-4073-A2A7-7DB06D2F818E}" srcOrd="1" destOrd="0" presId="urn:microsoft.com/office/officeart/2008/layout/TitlePictureLineup"/>
    <dgm:cxn modelId="{B8F619BF-A62C-5144-8C42-5CECCB02021C}" type="presParOf" srcId="{235B8B76-4A75-4B91-A7F6-C1147137A6FB}" destId="{985574F1-183E-4242-B47D-0091048088B5}" srcOrd="2" destOrd="0" presId="urn:microsoft.com/office/officeart/2008/layout/TitlePictureLineup"/>
    <dgm:cxn modelId="{76061BC9-D735-D843-ADF3-B93BE00DBE8D}" type="presParOf" srcId="{235B8B76-4A75-4B91-A7F6-C1147137A6FB}" destId="{FE57D364-8003-46A3-B13E-C5C505E56189}" srcOrd="3" destOrd="0" presId="urn:microsoft.com/office/officeart/2008/layout/TitlePictureLineup"/>
    <dgm:cxn modelId="{CB0A339C-4A58-4D46-AF93-4D884C2E2CC1}" type="presParOf" srcId="{B0597051-8C8B-4EDF-A359-D7A467867737}" destId="{AC28C42F-3637-402B-B2C1-8EBB919CEEA4}" srcOrd="3" destOrd="0" presId="urn:microsoft.com/office/officeart/2008/layout/TitlePictureLineup"/>
    <dgm:cxn modelId="{6F61ACF6-D261-F649-98E3-8D6E48CDA432}" type="presParOf" srcId="{B0597051-8C8B-4EDF-A359-D7A467867737}" destId="{7B16A8E8-0FE6-4A8D-809B-706F9DEDF708}" srcOrd="4" destOrd="0" presId="urn:microsoft.com/office/officeart/2008/layout/TitlePictureLineup"/>
    <dgm:cxn modelId="{32BB3F65-0E43-D749-AB60-2E90FA51BD90}" type="presParOf" srcId="{7B16A8E8-0FE6-4A8D-809B-706F9DEDF708}" destId="{6A6B177C-D111-4A4C-9441-716712177DA2}" srcOrd="0" destOrd="0" presId="urn:microsoft.com/office/officeart/2008/layout/TitlePictureLineup"/>
    <dgm:cxn modelId="{C87C9861-7540-B549-87E0-5BE350236E22}" type="presParOf" srcId="{7B16A8E8-0FE6-4A8D-809B-706F9DEDF708}" destId="{6B3D1D3C-FE12-41E2-A7CA-4D5030B6D5A0}" srcOrd="1" destOrd="0" presId="urn:microsoft.com/office/officeart/2008/layout/TitlePictureLineup"/>
    <dgm:cxn modelId="{ACB8BB5F-5053-B540-B4BD-C37B9CBCB855}" type="presParOf" srcId="{7B16A8E8-0FE6-4A8D-809B-706F9DEDF708}" destId="{CE421EAF-A0E2-4ACD-9A7E-7DAF1EF30E2E}" srcOrd="2" destOrd="0" presId="urn:microsoft.com/office/officeart/2008/layout/TitlePictureLineup"/>
    <dgm:cxn modelId="{8F88FFDD-2641-1C45-AA19-A1ABC170F0E9}" type="presParOf" srcId="{7B16A8E8-0FE6-4A8D-809B-706F9DEDF708}" destId="{BA54F519-866A-4827-9699-BA3388FE32E1}" srcOrd="3" destOrd="0" presId="urn:microsoft.com/office/officeart/2008/layout/TitlePictureLineup"/>
    <dgm:cxn modelId="{192B7CDE-6F56-1D47-87F6-C9BD21595E13}" type="presParOf" srcId="{B0597051-8C8B-4EDF-A359-D7A467867737}" destId="{AE4A338B-E08C-48E6-A3DA-A18FBFB3D952}" srcOrd="5" destOrd="0" presId="urn:microsoft.com/office/officeart/2008/layout/TitlePictureLineup"/>
    <dgm:cxn modelId="{E07440E4-50B7-4346-ABD1-7E4621ACB1A9}" type="presParOf" srcId="{B0597051-8C8B-4EDF-A359-D7A467867737}" destId="{860D6D52-647C-458D-90AE-79BBE8233431}" srcOrd="6" destOrd="0" presId="urn:microsoft.com/office/officeart/2008/layout/TitlePictureLineup"/>
    <dgm:cxn modelId="{E1108E87-8226-F141-AE6E-DB26B359F1EB}" type="presParOf" srcId="{860D6D52-647C-458D-90AE-79BBE8233431}" destId="{95A3BF4D-513C-4535-844C-DC7ABBD56707}" srcOrd="0" destOrd="0" presId="urn:microsoft.com/office/officeart/2008/layout/TitlePictureLineup"/>
    <dgm:cxn modelId="{27301C84-4855-AF4F-8C36-720E259B7645}" type="presParOf" srcId="{860D6D52-647C-458D-90AE-79BBE8233431}" destId="{657EF33D-D292-44A7-9E5D-9629B7FD3FB4}" srcOrd="1" destOrd="0" presId="urn:microsoft.com/office/officeart/2008/layout/TitlePictureLineup"/>
    <dgm:cxn modelId="{47FDBA1F-B58E-BF46-9C85-4C7268EFCFBA}" type="presParOf" srcId="{860D6D52-647C-458D-90AE-79BBE8233431}" destId="{DFD35768-2BF1-4727-966F-75A362A9E9B6}" srcOrd="2" destOrd="0" presId="urn:microsoft.com/office/officeart/2008/layout/TitlePictureLineup"/>
    <dgm:cxn modelId="{F588A020-7630-1748-B6E7-BECEA18B42D0}" type="presParOf" srcId="{860D6D52-647C-458D-90AE-79BBE8233431}" destId="{966BCB45-2358-4FFC-9791-805B53C51620}" srcOrd="3" destOrd="0" presId="urn:microsoft.com/office/officeart/2008/layout/TitlePictureLineup"/>
    <dgm:cxn modelId="{9DDFE032-B419-4446-9389-AF5A5040BBD2}" type="presParOf" srcId="{B0597051-8C8B-4EDF-A359-D7A467867737}" destId="{B078B79B-0B6D-477C-8CDB-33826DA548DA}" srcOrd="7" destOrd="0" presId="urn:microsoft.com/office/officeart/2008/layout/TitlePictureLineup"/>
    <dgm:cxn modelId="{AA4FBAA7-4CF2-184E-AD2A-F9C89DFB3783}" type="presParOf" srcId="{B0597051-8C8B-4EDF-A359-D7A467867737}" destId="{16553B64-EDBC-4832-BB10-23C152279301}" srcOrd="8" destOrd="0" presId="urn:microsoft.com/office/officeart/2008/layout/TitlePictureLineup"/>
    <dgm:cxn modelId="{38454373-7F28-9A42-BAA8-259B6B23C826}" type="presParOf" srcId="{16553B64-EDBC-4832-BB10-23C152279301}" destId="{762BC948-D013-4067-8449-3DD4E088ED3E}" srcOrd="0" destOrd="0" presId="urn:microsoft.com/office/officeart/2008/layout/TitlePictureLineup"/>
    <dgm:cxn modelId="{E57C9546-8483-EC46-91E5-9609751BA7DD}" type="presParOf" srcId="{16553B64-EDBC-4832-BB10-23C152279301}" destId="{939AEF5E-7F03-4229-8F50-7D884F596AFC}" srcOrd="1" destOrd="0" presId="urn:microsoft.com/office/officeart/2008/layout/TitlePictureLineup"/>
    <dgm:cxn modelId="{33EC55EC-D69F-AA4D-8ADA-BE935D871BD2}" type="presParOf" srcId="{16553B64-EDBC-4832-BB10-23C152279301}" destId="{FD588F34-2AEE-4C60-B7C0-5F5B61A769F3}" srcOrd="2" destOrd="0" presId="urn:microsoft.com/office/officeart/2008/layout/TitlePictureLineup"/>
    <dgm:cxn modelId="{99E88CCD-B74F-A14A-9EAC-B8C88CA6CBA7}" type="presParOf" srcId="{16553B64-EDBC-4832-BB10-23C152279301}" destId="{BD06FFD7-7B23-4896-9C4B-AEA246E67A2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F9061-F921-4759-BA6B-EED0DE2857AC}">
      <dsp:nvSpPr>
        <dsp:cNvPr id="0" name=""/>
        <dsp:cNvSpPr/>
      </dsp:nvSpPr>
      <dsp:spPr>
        <a:xfrm>
          <a:off x="491489" y="0"/>
          <a:ext cx="5570220" cy="353099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0F5E4-8F27-4DA4-9F8F-F8BA3C63436B}">
      <dsp:nvSpPr>
        <dsp:cNvPr id="0" name=""/>
        <dsp:cNvSpPr/>
      </dsp:nvSpPr>
      <dsp:spPr>
        <a:xfrm>
          <a:off x="3279" y="1059299"/>
          <a:ext cx="1577503" cy="14123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 managed and metered Service Model approach enables true Portfolio Management</a:t>
          </a:r>
          <a:endParaRPr lang="en-GB" sz="1300" kern="1200" dirty="0"/>
        </a:p>
      </dsp:txBody>
      <dsp:txXfrm>
        <a:off x="72227" y="1128247"/>
        <a:ext cx="1439607" cy="1274502"/>
      </dsp:txXfrm>
    </dsp:sp>
    <dsp:sp modelId="{0399473A-2B10-4296-BC51-EAAC38D69BE2}">
      <dsp:nvSpPr>
        <dsp:cNvPr id="0" name=""/>
        <dsp:cNvSpPr/>
      </dsp:nvSpPr>
      <dsp:spPr>
        <a:xfrm>
          <a:off x="1659658" y="1059299"/>
          <a:ext cx="1577503" cy="1412398"/>
        </a:xfrm>
        <a:prstGeom prst="roundRect">
          <a:avLst/>
        </a:prstGeom>
        <a:solidFill>
          <a:schemeClr val="accent5">
            <a:hueOff val="-2858307"/>
            <a:satOff val="23735"/>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t>A standards-based operating model shifts IT effort from factory design to value delivery</a:t>
          </a:r>
        </a:p>
      </dsp:txBody>
      <dsp:txXfrm>
        <a:off x="1728606" y="1128247"/>
        <a:ext cx="1439607" cy="1274502"/>
      </dsp:txXfrm>
    </dsp:sp>
    <dsp:sp modelId="{E9BA4461-C917-4568-ADAF-D5C22604BD75}">
      <dsp:nvSpPr>
        <dsp:cNvPr id="0" name=""/>
        <dsp:cNvSpPr/>
      </dsp:nvSpPr>
      <dsp:spPr>
        <a:xfrm>
          <a:off x="3316037" y="1059299"/>
          <a:ext cx="1577503" cy="1412398"/>
        </a:xfrm>
        <a:prstGeom prst="roundRect">
          <a:avLst/>
        </a:prstGeom>
        <a:solidFill>
          <a:schemeClr val="accent5">
            <a:hueOff val="-5716615"/>
            <a:satOff val="47471"/>
            <a:lumOff val="-49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ERP-like functional flow improves financial control and allows fine-grained,  usage-based chargeback</a:t>
          </a:r>
          <a:endParaRPr lang="en-GB" sz="1300" kern="1200" dirty="0"/>
        </a:p>
      </dsp:txBody>
      <dsp:txXfrm>
        <a:off x="3384985" y="1128247"/>
        <a:ext cx="1439607" cy="1274502"/>
      </dsp:txXfrm>
    </dsp:sp>
    <dsp:sp modelId="{B232A98E-A3ED-4337-87BC-42CB103119AF}">
      <dsp:nvSpPr>
        <dsp:cNvPr id="0" name=""/>
        <dsp:cNvSpPr/>
      </dsp:nvSpPr>
      <dsp:spPr>
        <a:xfrm>
          <a:off x="4972416" y="1059299"/>
          <a:ext cx="1577503" cy="1412398"/>
        </a:xfrm>
        <a:prstGeom prst="roundRect">
          <a:avLst/>
        </a:prstGeom>
        <a:solidFill>
          <a:schemeClr val="accent5">
            <a:hueOff val="-8574922"/>
            <a:satOff val="71206"/>
            <a:lumOff val="-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t>The Value Chain model supports end-to-end focus on outcomes</a:t>
          </a:r>
        </a:p>
      </dsp:txBody>
      <dsp:txXfrm>
        <a:off x="5041364" y="1128247"/>
        <a:ext cx="1439607" cy="1274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F9061-F921-4759-BA6B-EED0DE2857AC}">
      <dsp:nvSpPr>
        <dsp:cNvPr id="0" name=""/>
        <dsp:cNvSpPr/>
      </dsp:nvSpPr>
      <dsp:spPr>
        <a:xfrm>
          <a:off x="491489" y="0"/>
          <a:ext cx="5570220" cy="353099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0F5E4-8F27-4DA4-9F8F-F8BA3C63436B}">
      <dsp:nvSpPr>
        <dsp:cNvPr id="0" name=""/>
        <dsp:cNvSpPr/>
      </dsp:nvSpPr>
      <dsp:spPr>
        <a:xfrm>
          <a:off x="3279" y="1059299"/>
          <a:ext cx="1577503" cy="14123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Service </a:t>
          </a:r>
          <a:r>
            <a:rPr lang="en-US" sz="1500" kern="1200" dirty="0"/>
            <a:t>Model approach enables </a:t>
          </a:r>
          <a:r>
            <a:rPr lang="en-US" sz="1500" kern="1200" dirty="0" smtClean="0"/>
            <a:t>effective IT Portfolio </a:t>
          </a:r>
          <a:r>
            <a:rPr lang="en-US" sz="1500" kern="1200" dirty="0"/>
            <a:t>Management</a:t>
          </a:r>
          <a:endParaRPr lang="en-GB" sz="1500" kern="1200" dirty="0"/>
        </a:p>
      </dsp:txBody>
      <dsp:txXfrm>
        <a:off x="72227" y="1128247"/>
        <a:ext cx="1439607" cy="1274502"/>
      </dsp:txXfrm>
    </dsp:sp>
    <dsp:sp modelId="{0399473A-2B10-4296-BC51-EAAC38D69BE2}">
      <dsp:nvSpPr>
        <dsp:cNvPr id="0" name=""/>
        <dsp:cNvSpPr/>
      </dsp:nvSpPr>
      <dsp:spPr>
        <a:xfrm>
          <a:off x="1659658" y="1059299"/>
          <a:ext cx="1577503" cy="1412398"/>
        </a:xfrm>
        <a:prstGeom prst="roundRect">
          <a:avLst/>
        </a:prstGeom>
        <a:solidFill>
          <a:schemeClr val="accent5">
            <a:hueOff val="-2858307"/>
            <a:satOff val="23735"/>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Standards-based </a:t>
          </a:r>
          <a:r>
            <a:rPr lang="en-GB" sz="1500" kern="1200" dirty="0"/>
            <a:t>operating model shifts IT effort </a:t>
          </a:r>
          <a:r>
            <a:rPr lang="en-GB" sz="1500" kern="1200" dirty="0" smtClean="0"/>
            <a:t>to </a:t>
          </a:r>
          <a:r>
            <a:rPr lang="en-GB" sz="1500" kern="1200" dirty="0"/>
            <a:t>value delivery</a:t>
          </a:r>
        </a:p>
      </dsp:txBody>
      <dsp:txXfrm>
        <a:off x="1728606" y="1128247"/>
        <a:ext cx="1439607" cy="1274502"/>
      </dsp:txXfrm>
    </dsp:sp>
    <dsp:sp modelId="{E9BA4461-C917-4568-ADAF-D5C22604BD75}">
      <dsp:nvSpPr>
        <dsp:cNvPr id="0" name=""/>
        <dsp:cNvSpPr/>
      </dsp:nvSpPr>
      <dsp:spPr>
        <a:xfrm>
          <a:off x="3316037" y="1059299"/>
          <a:ext cx="1577503" cy="1412398"/>
        </a:xfrm>
        <a:prstGeom prst="roundRect">
          <a:avLst/>
        </a:prstGeom>
        <a:solidFill>
          <a:schemeClr val="accent5">
            <a:hueOff val="-5716615"/>
            <a:satOff val="47471"/>
            <a:lumOff val="-49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Supports transition to Agile, </a:t>
          </a:r>
          <a:r>
            <a:rPr lang="en-GB" sz="1500" kern="1200" dirty="0" err="1" smtClean="0"/>
            <a:t>LeanIT</a:t>
          </a:r>
          <a:r>
            <a:rPr lang="en-GB" sz="1500" kern="1200" dirty="0" smtClean="0"/>
            <a:t>, DevOps, </a:t>
          </a:r>
          <a:r>
            <a:rPr lang="en-GB" sz="1500" kern="1200" dirty="0" err="1" smtClean="0"/>
            <a:t>BiModal</a:t>
          </a:r>
          <a:endParaRPr lang="en-GB" sz="1500" kern="1200" dirty="0"/>
        </a:p>
      </dsp:txBody>
      <dsp:txXfrm>
        <a:off x="3384985" y="1128247"/>
        <a:ext cx="1439607" cy="1274502"/>
      </dsp:txXfrm>
    </dsp:sp>
    <dsp:sp modelId="{B232A98E-A3ED-4337-87BC-42CB103119AF}">
      <dsp:nvSpPr>
        <dsp:cNvPr id="0" name=""/>
        <dsp:cNvSpPr/>
      </dsp:nvSpPr>
      <dsp:spPr>
        <a:xfrm>
          <a:off x="4972416" y="1059299"/>
          <a:ext cx="1577503" cy="1412398"/>
        </a:xfrm>
        <a:prstGeom prst="roundRect">
          <a:avLst/>
        </a:prstGeom>
        <a:solidFill>
          <a:schemeClr val="accent5">
            <a:hueOff val="-8574922"/>
            <a:satOff val="71206"/>
            <a:lumOff val="-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The Value Chain model supports end-to-end focus </a:t>
          </a:r>
          <a:r>
            <a:rPr lang="en-GB" sz="1500" kern="1200" dirty="0" smtClean="0"/>
            <a:t>on business </a:t>
          </a:r>
          <a:r>
            <a:rPr lang="en-GB" sz="1500" kern="1200" dirty="0"/>
            <a:t>outcomes</a:t>
          </a:r>
        </a:p>
      </dsp:txBody>
      <dsp:txXfrm>
        <a:off x="5041364" y="1128247"/>
        <a:ext cx="1439607" cy="1274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EAD46-CEBA-4266-A41E-515500FDED52}">
      <dsp:nvSpPr>
        <dsp:cNvPr id="0" name=""/>
        <dsp:cNvSpPr/>
      </dsp:nvSpPr>
      <dsp:spPr>
        <a:xfrm>
          <a:off x="71270" y="568917"/>
          <a:ext cx="0" cy="2258450"/>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955D17-B6F3-44EE-BBA5-A52EA2C75A8E}">
      <dsp:nvSpPr>
        <dsp:cNvPr id="0" name=""/>
        <dsp:cNvSpPr/>
      </dsp:nvSpPr>
      <dsp:spPr>
        <a:xfrm>
          <a:off x="223210" y="371961"/>
          <a:ext cx="1187819" cy="10163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CC12B4-B463-43D1-B2DB-6C9100958365}">
      <dsp:nvSpPr>
        <dsp:cNvPr id="0" name=""/>
        <dsp:cNvSpPr/>
      </dsp:nvSpPr>
      <dsp:spPr>
        <a:xfrm>
          <a:off x="183822" y="1457682"/>
          <a:ext cx="1449924" cy="158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charset="0"/>
              <a:ea typeface="Arial" charset="0"/>
              <a:cs typeface="Arial" charset="0"/>
            </a:rPr>
            <a:t>Simplified complex IT process and tool landscape</a:t>
          </a:r>
        </a:p>
        <a:p>
          <a:pPr marL="114300" lvl="1" indent="-114300" algn="l" defTabSz="622300">
            <a:lnSpc>
              <a:spcPct val="90000"/>
            </a:lnSpc>
            <a:spcBef>
              <a:spcPct val="0"/>
            </a:spcBef>
            <a:spcAft>
              <a:spcPct val="15000"/>
            </a:spcAft>
            <a:buChar char="••"/>
          </a:pPr>
          <a:r>
            <a:rPr lang="en-GB" sz="1400" kern="1200" dirty="0">
              <a:latin typeface="Arial" charset="0"/>
              <a:ea typeface="Arial" charset="0"/>
              <a:cs typeface="Arial" charset="0"/>
            </a:rPr>
            <a:t>Improved governance</a:t>
          </a:r>
        </a:p>
        <a:p>
          <a:pPr marL="114300" lvl="1" indent="-114300" algn="l" defTabSz="622300">
            <a:lnSpc>
              <a:spcPct val="90000"/>
            </a:lnSpc>
            <a:spcBef>
              <a:spcPct val="0"/>
            </a:spcBef>
            <a:spcAft>
              <a:spcPct val="15000"/>
            </a:spcAft>
            <a:buChar char="••"/>
          </a:pPr>
          <a:r>
            <a:rPr lang="en-GB" sz="1400" kern="1200" dirty="0">
              <a:latin typeface="Arial" charset="0"/>
              <a:ea typeface="Arial" charset="0"/>
              <a:cs typeface="Arial" charset="0"/>
            </a:rPr>
            <a:t>Reduced number of IT vendors</a:t>
          </a:r>
        </a:p>
      </dsp:txBody>
      <dsp:txXfrm>
        <a:off x="183822" y="1457682"/>
        <a:ext cx="1449924" cy="1583332"/>
      </dsp:txXfrm>
    </dsp:sp>
    <dsp:sp modelId="{8F0D8F7B-B200-45FC-837C-EE771BE90FB9}">
      <dsp:nvSpPr>
        <dsp:cNvPr id="0" name=""/>
        <dsp:cNvSpPr/>
      </dsp:nvSpPr>
      <dsp:spPr>
        <a:xfrm>
          <a:off x="223214" y="28775"/>
          <a:ext cx="1254694" cy="2509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kern="1200" dirty="0">
              <a:latin typeface="Arial" charset="0"/>
              <a:ea typeface="Arial" charset="0"/>
              <a:cs typeface="Arial" charset="0"/>
            </a:rPr>
            <a:t>Shell</a:t>
          </a:r>
        </a:p>
      </dsp:txBody>
      <dsp:txXfrm>
        <a:off x="223214" y="28775"/>
        <a:ext cx="1254694" cy="250938"/>
      </dsp:txXfrm>
    </dsp:sp>
    <dsp:sp modelId="{850EB0D1-5B86-4E99-BEA8-367EA8DB1056}">
      <dsp:nvSpPr>
        <dsp:cNvPr id="0" name=""/>
        <dsp:cNvSpPr/>
      </dsp:nvSpPr>
      <dsp:spPr>
        <a:xfrm>
          <a:off x="1735009" y="518598"/>
          <a:ext cx="0" cy="2258450"/>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9215E5-62B1-4073-A2A7-7DB06D2F818E}">
      <dsp:nvSpPr>
        <dsp:cNvPr id="0" name=""/>
        <dsp:cNvSpPr/>
      </dsp:nvSpPr>
      <dsp:spPr>
        <a:xfrm>
          <a:off x="2175764" y="371961"/>
          <a:ext cx="1187819" cy="101630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5574F1-183E-4242-B47D-0091048088B5}">
      <dsp:nvSpPr>
        <dsp:cNvPr id="0" name=""/>
        <dsp:cNvSpPr/>
      </dsp:nvSpPr>
      <dsp:spPr>
        <a:xfrm>
          <a:off x="2005876" y="1487601"/>
          <a:ext cx="1582092" cy="151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charset="0"/>
              <a:ea typeface="Arial" charset="0"/>
              <a:cs typeface="Arial" charset="0"/>
            </a:rPr>
            <a:t>Bridged </a:t>
          </a:r>
          <a:r>
            <a:rPr lang="en-US" sz="1400" kern="1200" dirty="0">
              <a:latin typeface="Arial" charset="0"/>
              <a:ea typeface="Arial" charset="0"/>
              <a:cs typeface="Arial" charset="0"/>
            </a:rPr>
            <a:t>both IT and </a:t>
          </a:r>
          <a:r>
            <a:rPr lang="en-US" sz="1400" kern="1200" dirty="0" smtClean="0">
              <a:latin typeface="Arial" charset="0"/>
              <a:ea typeface="Arial" charset="0"/>
              <a:cs typeface="Arial" charset="0"/>
            </a:rPr>
            <a:t>business silos</a:t>
          </a:r>
          <a:endParaRPr lang="en-GB" sz="1400" kern="1200" dirty="0">
            <a:latin typeface="Arial" charset="0"/>
            <a:ea typeface="Arial" charset="0"/>
            <a:cs typeface="Arial" charset="0"/>
          </a:endParaRPr>
        </a:p>
        <a:p>
          <a:pPr marL="114300" lvl="1" indent="-114300" algn="l" defTabSz="622300">
            <a:lnSpc>
              <a:spcPct val="90000"/>
            </a:lnSpc>
            <a:spcBef>
              <a:spcPct val="0"/>
            </a:spcBef>
            <a:spcAft>
              <a:spcPct val="15000"/>
            </a:spcAft>
            <a:buChar char="••"/>
          </a:pPr>
          <a:r>
            <a:rPr lang="en-GB" sz="1400" kern="1200" dirty="0">
              <a:latin typeface="Arial" charset="0"/>
              <a:ea typeface="Arial" charset="0"/>
              <a:cs typeface="Arial" charset="0"/>
            </a:rPr>
            <a:t>Enabled genuine collaboration </a:t>
          </a:r>
          <a:r>
            <a:rPr lang="en-US" sz="1400" kern="1200" dirty="0">
              <a:latin typeface="Arial" charset="0"/>
              <a:ea typeface="Arial" charset="0"/>
              <a:cs typeface="Arial" charset="0"/>
            </a:rPr>
            <a:t>on business function automation</a:t>
          </a:r>
          <a:endParaRPr lang="en-GB" sz="1400" kern="1200" dirty="0">
            <a:latin typeface="Arial" charset="0"/>
            <a:ea typeface="Arial" charset="0"/>
            <a:cs typeface="Arial" charset="0"/>
          </a:endParaRPr>
        </a:p>
        <a:p>
          <a:pPr marL="114300" lvl="1" indent="-114300" algn="l" defTabSz="622300">
            <a:lnSpc>
              <a:spcPct val="90000"/>
            </a:lnSpc>
            <a:spcBef>
              <a:spcPct val="0"/>
            </a:spcBef>
            <a:spcAft>
              <a:spcPct val="15000"/>
            </a:spcAft>
            <a:buChar char="••"/>
          </a:pPr>
          <a:r>
            <a:rPr lang="en-US" sz="1400" kern="1200" dirty="0">
              <a:latin typeface="Arial" charset="0"/>
              <a:ea typeface="Arial" charset="0"/>
              <a:cs typeface="Arial" charset="0"/>
            </a:rPr>
            <a:t>Better time to market</a:t>
          </a:r>
          <a:endParaRPr lang="en-GB" sz="1400" kern="1200" dirty="0">
            <a:latin typeface="Arial" charset="0"/>
            <a:ea typeface="Arial" charset="0"/>
            <a:cs typeface="Arial" charset="0"/>
          </a:endParaRPr>
        </a:p>
      </dsp:txBody>
      <dsp:txXfrm>
        <a:off x="2005876" y="1487601"/>
        <a:ext cx="1582092" cy="1512667"/>
      </dsp:txXfrm>
    </dsp:sp>
    <dsp:sp modelId="{FE57D364-8003-46A3-B13E-C5C505E56189}">
      <dsp:nvSpPr>
        <dsp:cNvPr id="0" name=""/>
        <dsp:cNvSpPr/>
      </dsp:nvSpPr>
      <dsp:spPr>
        <a:xfrm>
          <a:off x="2146648" y="15403"/>
          <a:ext cx="1254694" cy="2509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kern="1200" dirty="0">
              <a:latin typeface="Arial" charset="0"/>
              <a:ea typeface="Arial" charset="0"/>
              <a:cs typeface="Arial" charset="0"/>
            </a:rPr>
            <a:t>Rabobank</a:t>
          </a:r>
        </a:p>
      </dsp:txBody>
      <dsp:txXfrm>
        <a:off x="2146648" y="15403"/>
        <a:ext cx="1254694" cy="250938"/>
      </dsp:txXfrm>
    </dsp:sp>
    <dsp:sp modelId="{6A6B177C-D111-4A4C-9441-716712177DA2}">
      <dsp:nvSpPr>
        <dsp:cNvPr id="0" name=""/>
        <dsp:cNvSpPr/>
      </dsp:nvSpPr>
      <dsp:spPr>
        <a:xfrm>
          <a:off x="3790556" y="568917"/>
          <a:ext cx="0" cy="2258450"/>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3D1D3C-FE12-41E2-A7CA-4D5030B6D5A0}">
      <dsp:nvSpPr>
        <dsp:cNvPr id="0" name=""/>
        <dsp:cNvSpPr/>
      </dsp:nvSpPr>
      <dsp:spPr>
        <a:xfrm>
          <a:off x="4046608" y="384055"/>
          <a:ext cx="1187819" cy="101630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421EAF-A0E2-4ACD-9A7E-7DAF1EF30E2E}">
      <dsp:nvSpPr>
        <dsp:cNvPr id="0" name=""/>
        <dsp:cNvSpPr/>
      </dsp:nvSpPr>
      <dsp:spPr>
        <a:xfrm>
          <a:off x="3858672" y="1548960"/>
          <a:ext cx="1511643" cy="166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charset="0"/>
              <a:ea typeface="Arial" charset="0"/>
              <a:cs typeface="Arial" charset="0"/>
            </a:rPr>
            <a:t>Applied Value Chain thinking to IT management.</a:t>
          </a:r>
          <a:endParaRPr lang="en-GB" sz="1400" kern="1200" dirty="0">
            <a:latin typeface="Arial" charset="0"/>
            <a:ea typeface="Arial" charset="0"/>
            <a:cs typeface="Arial" charset="0"/>
          </a:endParaRPr>
        </a:p>
        <a:p>
          <a:pPr marL="114300" lvl="1" indent="-114300" algn="l" defTabSz="622300">
            <a:lnSpc>
              <a:spcPct val="90000"/>
            </a:lnSpc>
            <a:spcBef>
              <a:spcPct val="0"/>
            </a:spcBef>
            <a:spcAft>
              <a:spcPct val="15000"/>
            </a:spcAft>
            <a:buChar char="••"/>
          </a:pPr>
          <a:r>
            <a:rPr lang="en-US" sz="1400" kern="1200" dirty="0">
              <a:latin typeface="Arial" charset="0"/>
              <a:ea typeface="Arial" charset="0"/>
              <a:cs typeface="Arial" charset="0"/>
            </a:rPr>
            <a:t>Increased automation in IT operations</a:t>
          </a:r>
          <a:endParaRPr lang="en-GB" sz="1400" kern="1200" dirty="0">
            <a:latin typeface="Arial" charset="0"/>
            <a:ea typeface="Arial" charset="0"/>
            <a:cs typeface="Arial" charset="0"/>
          </a:endParaRPr>
        </a:p>
        <a:p>
          <a:pPr marL="114300" lvl="1" indent="-114300" algn="l" defTabSz="622300">
            <a:lnSpc>
              <a:spcPct val="90000"/>
            </a:lnSpc>
            <a:spcBef>
              <a:spcPct val="0"/>
            </a:spcBef>
            <a:spcAft>
              <a:spcPct val="15000"/>
            </a:spcAft>
            <a:buChar char="••"/>
          </a:pPr>
          <a:endParaRPr lang="en-GB" sz="1400" kern="1200" dirty="0">
            <a:latin typeface="Arial" charset="0"/>
            <a:ea typeface="Arial" charset="0"/>
            <a:cs typeface="Arial" charset="0"/>
          </a:endParaRPr>
        </a:p>
      </dsp:txBody>
      <dsp:txXfrm>
        <a:off x="3858672" y="1548960"/>
        <a:ext cx="1511643" cy="1665118"/>
      </dsp:txXfrm>
    </dsp:sp>
    <dsp:sp modelId="{BA54F519-866A-4827-9699-BA3388FE32E1}">
      <dsp:nvSpPr>
        <dsp:cNvPr id="0" name=""/>
        <dsp:cNvSpPr/>
      </dsp:nvSpPr>
      <dsp:spPr>
        <a:xfrm>
          <a:off x="4025799" y="10266"/>
          <a:ext cx="1254694" cy="2509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kern="1200" dirty="0">
              <a:latin typeface="Arial" charset="0"/>
              <a:ea typeface="Arial" charset="0"/>
              <a:cs typeface="Arial" charset="0"/>
            </a:rPr>
            <a:t>Exxon Mobil</a:t>
          </a:r>
        </a:p>
      </dsp:txBody>
      <dsp:txXfrm>
        <a:off x="4025799" y="10266"/>
        <a:ext cx="1254694" cy="250938"/>
      </dsp:txXfrm>
    </dsp:sp>
    <dsp:sp modelId="{95A3BF4D-513C-4535-844C-DC7ABBD56707}">
      <dsp:nvSpPr>
        <dsp:cNvPr id="0" name=""/>
        <dsp:cNvSpPr/>
      </dsp:nvSpPr>
      <dsp:spPr>
        <a:xfrm>
          <a:off x="5593908" y="568917"/>
          <a:ext cx="0" cy="2258450"/>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7EF33D-D292-44A7-9E5D-9629B7FD3FB4}">
      <dsp:nvSpPr>
        <dsp:cNvPr id="0" name=""/>
        <dsp:cNvSpPr/>
      </dsp:nvSpPr>
      <dsp:spPr>
        <a:xfrm>
          <a:off x="5857812" y="384055"/>
          <a:ext cx="1075784" cy="101630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D35768-2BF1-4727-966F-75A362A9E9B6}">
      <dsp:nvSpPr>
        <dsp:cNvPr id="0" name=""/>
        <dsp:cNvSpPr/>
      </dsp:nvSpPr>
      <dsp:spPr>
        <a:xfrm>
          <a:off x="5737682" y="1511947"/>
          <a:ext cx="1438651" cy="116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Cut vendor management  overhead</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Reduced IT spend</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Retired ~130 applications</a:t>
          </a:r>
        </a:p>
      </dsp:txBody>
      <dsp:txXfrm>
        <a:off x="5737682" y="1511947"/>
        <a:ext cx="1438651" cy="1166866"/>
      </dsp:txXfrm>
    </dsp:sp>
    <dsp:sp modelId="{966BCB45-2358-4FFC-9791-805B53C51620}">
      <dsp:nvSpPr>
        <dsp:cNvPr id="0" name=""/>
        <dsp:cNvSpPr/>
      </dsp:nvSpPr>
      <dsp:spPr>
        <a:xfrm>
          <a:off x="5761422" y="12033"/>
          <a:ext cx="1254694" cy="2509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latin typeface="Arial" charset="0"/>
              <a:ea typeface="Arial" charset="0"/>
              <a:cs typeface="Arial" charset="0"/>
            </a:rPr>
            <a:t>Safeway</a:t>
          </a:r>
          <a:endParaRPr lang="en-GB" sz="1400" kern="1200" dirty="0">
            <a:latin typeface="Arial" charset="0"/>
            <a:ea typeface="Arial" charset="0"/>
            <a:cs typeface="Arial" charset="0"/>
          </a:endParaRPr>
        </a:p>
      </dsp:txBody>
      <dsp:txXfrm>
        <a:off x="5761422" y="12033"/>
        <a:ext cx="1254694" cy="250938"/>
      </dsp:txXfrm>
    </dsp:sp>
    <dsp:sp modelId="{762BC948-D013-4067-8449-3DD4E088ED3E}">
      <dsp:nvSpPr>
        <dsp:cNvPr id="0" name=""/>
        <dsp:cNvSpPr/>
      </dsp:nvSpPr>
      <dsp:spPr>
        <a:xfrm>
          <a:off x="7238067" y="518598"/>
          <a:ext cx="0" cy="2258450"/>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9AEF5E-7F03-4229-8F50-7D884F596AFC}">
      <dsp:nvSpPr>
        <dsp:cNvPr id="0" name=""/>
        <dsp:cNvSpPr/>
      </dsp:nvSpPr>
      <dsp:spPr>
        <a:xfrm>
          <a:off x="7493307" y="371961"/>
          <a:ext cx="1187819" cy="10163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D588F34-2AEE-4C60-B7C0-5F5B61A769F3}">
      <dsp:nvSpPr>
        <dsp:cNvPr id="0" name=""/>
        <dsp:cNvSpPr/>
      </dsp:nvSpPr>
      <dsp:spPr>
        <a:xfrm>
          <a:off x="7276976" y="1511947"/>
          <a:ext cx="1578267" cy="116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Moved to shorter planning cycles</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Introduced continuous build and deploy</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hueOff val="0"/>
                  <a:satOff val="0"/>
                  <a:lumOff val="0"/>
                  <a:alphaOff val="0"/>
                </a:srgbClr>
              </a:solidFill>
              <a:latin typeface="Arial" charset="0"/>
              <a:ea typeface="Arial" charset="0"/>
              <a:cs typeface="Arial" charset="0"/>
            </a:rPr>
            <a:t>Managing and controlling service consumption</a:t>
          </a:r>
        </a:p>
      </dsp:txBody>
      <dsp:txXfrm>
        <a:off x="7276976" y="1511947"/>
        <a:ext cx="1578267" cy="1166866"/>
      </dsp:txXfrm>
    </dsp:sp>
    <dsp:sp modelId="{BD06FFD7-7B23-4896-9C4B-AEA246E67A2B}">
      <dsp:nvSpPr>
        <dsp:cNvPr id="0" name=""/>
        <dsp:cNvSpPr/>
      </dsp:nvSpPr>
      <dsp:spPr>
        <a:xfrm>
          <a:off x="7414400" y="15403"/>
          <a:ext cx="1254694" cy="2509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latin typeface="Arial" charset="0"/>
              <a:ea typeface="Arial" charset="0"/>
              <a:cs typeface="Arial" charset="0"/>
            </a:rPr>
            <a:t>FedEx</a:t>
          </a:r>
          <a:endParaRPr lang="en-GB" sz="1400" kern="1200" dirty="0">
            <a:latin typeface="Arial" charset="0"/>
            <a:ea typeface="Arial" charset="0"/>
            <a:cs typeface="Arial" charset="0"/>
          </a:endParaRPr>
        </a:p>
      </dsp:txBody>
      <dsp:txXfrm>
        <a:off x="7414400" y="15403"/>
        <a:ext cx="1254694" cy="2509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36ADFA-95E3-4754-810C-C613B6F5F44F}" type="datetimeFigureOut">
              <a:rPr lang="en-GB" smtClean="0"/>
              <a:pPr/>
              <a:t>10/08/17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75E494-3843-49F1-9437-624B14AC05A4}" type="slidenum">
              <a:rPr lang="en-GB" smtClean="0"/>
              <a:pPr/>
              <a:t>‹#›</a:t>
            </a:fld>
            <a:endParaRPr lang="en-GB"/>
          </a:p>
        </p:txBody>
      </p:sp>
    </p:spTree>
    <p:extLst>
      <p:ext uri="{BB962C8B-B14F-4D97-AF65-F5344CB8AC3E}">
        <p14:creationId xmlns:p14="http://schemas.microsoft.com/office/powerpoint/2010/main" val="2744143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9CE17-BE70-4DF4-924A-5A33712736BD}" type="datetimeFigureOut">
              <a:rPr lang="en-GB" smtClean="0"/>
              <a:pPr/>
              <a:t>10/08/17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E104-9846-4B60-BC05-F08417E5492A}" type="slidenum">
              <a:rPr lang="en-GB" smtClean="0"/>
              <a:pPr/>
              <a:t>‹#›</a:t>
            </a:fld>
            <a:endParaRPr lang="en-GB"/>
          </a:p>
        </p:txBody>
      </p:sp>
    </p:spTree>
    <p:extLst>
      <p:ext uri="{BB962C8B-B14F-4D97-AF65-F5344CB8AC3E}">
        <p14:creationId xmlns:p14="http://schemas.microsoft.com/office/powerpoint/2010/main" val="274558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E104-9846-4B60-BC05-F08417E5492A}" type="slidenum">
              <a:rPr lang="en-GB" smtClean="0"/>
              <a:pPr/>
              <a:t>1</a:t>
            </a:fld>
            <a:endParaRPr lang="en-GB"/>
          </a:p>
        </p:txBody>
      </p:sp>
    </p:spTree>
    <p:extLst>
      <p:ext uri="{BB962C8B-B14F-4D97-AF65-F5344CB8AC3E}">
        <p14:creationId xmlns:p14="http://schemas.microsoft.com/office/powerpoint/2010/main" val="165431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As organizations </a:t>
            </a:r>
            <a:r>
              <a:rPr lang="en-US" baseline="0" dirty="0" smtClean="0"/>
              <a:t>face competing pressures to evolve in the digital marketplace, the role of the CIO’s is coming under greater scrutiny and pressure to provide greater value, faster and with lower risk.  Ongoing IT management challenges along these lines are now urgent objectives for the organization to succeed, closing the gap between the business and IT to the point there is little separation between the 2.  The challenge for the contemporary CIO is figuring out how to rise to the occasion, and meet these objectives head-on.</a:t>
            </a:r>
            <a:endParaRPr lang="en-US" dirty="0" smtClean="0"/>
          </a:p>
          <a:p>
            <a:endParaRPr lang="en-US" baseline="0" dirty="0" smtClean="0"/>
          </a:p>
        </p:txBody>
      </p:sp>
      <p:sp>
        <p:nvSpPr>
          <p:cNvPr id="4" name="Date Placeholder 3"/>
          <p:cNvSpPr>
            <a:spLocks noGrp="1"/>
          </p:cNvSpPr>
          <p:nvPr>
            <p:ph type="dt" idx="10"/>
          </p:nvPr>
        </p:nvSpPr>
        <p:spPr/>
        <p:txBody>
          <a:bodyPr/>
          <a:lstStyle/>
          <a:p>
            <a:pPr>
              <a:defRPr/>
            </a:pPr>
            <a:fld id="{0B35E162-A492-4723-835E-7DF82D7954F5}" type="datetime3">
              <a:rPr lang="en-GB" smtClean="0"/>
              <a:pPr>
                <a:defRPr/>
              </a:pPr>
              <a:t>10 August 2017</a:t>
            </a:fld>
            <a:endParaRPr lang="en-GB"/>
          </a:p>
        </p:txBody>
      </p:sp>
      <p:sp>
        <p:nvSpPr>
          <p:cNvPr id="5" name="Footer Placeholder 4"/>
          <p:cNvSpPr>
            <a:spLocks noGrp="1"/>
          </p:cNvSpPr>
          <p:nvPr>
            <p:ph type="ftr" sz="quarter" idx="11"/>
          </p:nvPr>
        </p:nvSpPr>
        <p:spPr/>
        <p:txBody>
          <a:bodyPr/>
          <a:lstStyle/>
          <a:p>
            <a:pPr>
              <a:defRPr/>
            </a:pPr>
            <a:r>
              <a:rPr lang="en-GB"/>
              <a:t>Copyright © The Open Group 2014</a:t>
            </a:r>
            <a:endParaRPr lang="en-GB" dirty="0"/>
          </a:p>
        </p:txBody>
      </p:sp>
      <p:sp>
        <p:nvSpPr>
          <p:cNvPr id="6" name="Slide Number Placeholder 5"/>
          <p:cNvSpPr>
            <a:spLocks noGrp="1"/>
          </p:cNvSpPr>
          <p:nvPr>
            <p:ph type="sldNum" sz="quarter" idx="12"/>
          </p:nvPr>
        </p:nvSpPr>
        <p:spPr/>
        <p:txBody>
          <a:bodyPr/>
          <a:lstStyle/>
          <a:p>
            <a:pPr>
              <a:defRPr/>
            </a:pPr>
            <a:fld id="{58484D1D-A1ED-4206-A910-07B40AACD681}" type="slidenum">
              <a:rPr lang="en-GB" smtClean="0"/>
              <a:pPr>
                <a:defRPr/>
              </a:pPr>
              <a:t>2</a:t>
            </a:fld>
            <a:endParaRPr lang="en-GB"/>
          </a:p>
        </p:txBody>
      </p:sp>
    </p:spTree>
    <p:extLst>
      <p:ext uri="{BB962C8B-B14F-4D97-AF65-F5344CB8AC3E}">
        <p14:creationId xmlns:p14="http://schemas.microsoft.com/office/powerpoint/2010/main" val="381880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Most </a:t>
            </a:r>
            <a:r>
              <a:rPr lang="en-US" dirty="0" smtClean="0"/>
              <a:t>CIOs </a:t>
            </a:r>
            <a:r>
              <a:rPr lang="en-US" dirty="0"/>
              <a:t>struggle evolve </a:t>
            </a:r>
            <a:r>
              <a:rPr lang="en-US" dirty="0" smtClean="0"/>
              <a:t>their legacy </a:t>
            </a:r>
            <a:r>
              <a:rPr lang="en-US" dirty="0"/>
              <a:t>IT organization to run more like a business, leading the way for a digital transformation.  </a:t>
            </a:r>
            <a:r>
              <a:rPr lang="en-US" dirty="0" smtClean="0"/>
              <a:t>CIOs </a:t>
            </a:r>
            <a:r>
              <a:rPr lang="en-US" dirty="0"/>
              <a:t>know that when you don’t think of IT as an extension of the business, business partners will bypass IT altogether and “going digital” is next to impossible. </a:t>
            </a:r>
          </a:p>
          <a:p>
            <a:pPr lvl="1"/>
            <a:endParaRPr lang="en-US" dirty="0"/>
          </a:p>
          <a:p>
            <a:pPr lvl="1"/>
            <a:r>
              <a:rPr lang="en-US" dirty="0" smtClean="0"/>
              <a:t>Turning </a:t>
            </a:r>
            <a:r>
              <a:rPr lang="en-US" dirty="0"/>
              <a:t>the corner starts with IT having the proper focus on what value IT provides, acutely focusing on maximizing value while minimizing cost and risk, just like any business would.  </a:t>
            </a:r>
          </a:p>
          <a:p>
            <a:pPr lvl="1"/>
            <a:r>
              <a:rPr lang="en-US" dirty="0"/>
              <a:t>IT must also be laser focused on deploying or brokering the right strategic services to fuel digital business growth. IT must be able to embrace new roles and functions that know how to focus on delivering services automatically, removing bureaucracy and bottlenecks along the way and ensuring that interaction with IT is a meaningful experience for IT service consumers.  Lets face it, most IT organizations haven’t focused on business outcomes and customer experience, forcing many to bypass IT altogether. </a:t>
            </a:r>
          </a:p>
          <a:p>
            <a:pPr lvl="1"/>
            <a:endParaRPr lang="en-US" dirty="0"/>
          </a:p>
          <a:p>
            <a:pPr lvl="1"/>
            <a:r>
              <a:rPr lang="en-US" dirty="0"/>
              <a:t>While IT4IT isn’t a silver bullet, it was created to address this very problem as an important tool for any CIO in any </a:t>
            </a:r>
            <a:r>
              <a:rPr lang="en-US" dirty="0" smtClean="0"/>
              <a:t>organization</a:t>
            </a:r>
            <a:r>
              <a:rPr lang="en-US" dirty="0"/>
              <a:t>.</a:t>
            </a:r>
          </a:p>
          <a:p>
            <a:endParaRPr lang="en-US" dirty="0"/>
          </a:p>
        </p:txBody>
      </p:sp>
      <p:sp>
        <p:nvSpPr>
          <p:cNvPr id="4" name="Date Placeholder 3"/>
          <p:cNvSpPr>
            <a:spLocks noGrp="1"/>
          </p:cNvSpPr>
          <p:nvPr>
            <p:ph type="dt" idx="10"/>
          </p:nvPr>
        </p:nvSpPr>
        <p:spPr/>
        <p:txBody>
          <a:bodyPr/>
          <a:lstStyle/>
          <a:p>
            <a:pPr>
              <a:defRPr/>
            </a:pPr>
            <a:fld id="{0B35E162-A492-4723-835E-7DF82D7954F5}" type="datetime3">
              <a:rPr lang="en-GB" smtClean="0"/>
              <a:pPr>
                <a:defRPr/>
              </a:pPr>
              <a:t>10 August 2017</a:t>
            </a:fld>
            <a:endParaRPr lang="en-GB"/>
          </a:p>
        </p:txBody>
      </p:sp>
      <p:sp>
        <p:nvSpPr>
          <p:cNvPr id="5" name="Footer Placeholder 4"/>
          <p:cNvSpPr>
            <a:spLocks noGrp="1"/>
          </p:cNvSpPr>
          <p:nvPr>
            <p:ph type="ftr" sz="quarter" idx="11"/>
          </p:nvPr>
        </p:nvSpPr>
        <p:spPr/>
        <p:txBody>
          <a:bodyPr/>
          <a:lstStyle/>
          <a:p>
            <a:pPr>
              <a:defRPr/>
            </a:pPr>
            <a:r>
              <a:rPr lang="en-GB"/>
              <a:t>Copyright © The Open Group 2014</a:t>
            </a:r>
            <a:endParaRPr lang="en-GB" dirty="0"/>
          </a:p>
        </p:txBody>
      </p:sp>
      <p:sp>
        <p:nvSpPr>
          <p:cNvPr id="6" name="Slide Number Placeholder 5"/>
          <p:cNvSpPr>
            <a:spLocks noGrp="1"/>
          </p:cNvSpPr>
          <p:nvPr>
            <p:ph type="sldNum" sz="quarter" idx="12"/>
          </p:nvPr>
        </p:nvSpPr>
        <p:spPr/>
        <p:txBody>
          <a:bodyPr/>
          <a:lstStyle/>
          <a:p>
            <a:pPr>
              <a:defRPr/>
            </a:pPr>
            <a:fld id="{58484D1D-A1ED-4206-A910-07B40AACD681}" type="slidenum">
              <a:rPr lang="en-GB" smtClean="0"/>
              <a:pPr>
                <a:defRPr/>
              </a:pPr>
              <a:t>3</a:t>
            </a:fld>
            <a:endParaRPr lang="en-GB"/>
          </a:p>
        </p:txBody>
      </p:sp>
    </p:spTree>
    <p:extLst>
      <p:ext uri="{BB962C8B-B14F-4D97-AF65-F5344CB8AC3E}">
        <p14:creationId xmlns:p14="http://schemas.microsoft.com/office/powerpoint/2010/main" val="67010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smtClean="0"/>
              <a:t>&lt;&lt;I would typically build this slide out, starting with Plan, then Build, then Deliver, the Run&gt;&gt;</a:t>
            </a:r>
          </a:p>
          <a:p>
            <a:pPr eaLnBrk="0" fontAlgn="base" hangingPunct="0">
              <a:spcBef>
                <a:spcPct val="30000"/>
              </a:spcBef>
              <a:spcAft>
                <a:spcPct val="0"/>
              </a:spcAft>
              <a:defRPr/>
            </a:pPr>
            <a:r>
              <a:rPr lang="en-US" dirty="0" smtClean="0"/>
              <a:t>Introducing IT4IT, the next generation IT management approach focused on automation and all the contemporary CIO concerns for a digital transformation.  The traditional plan, build, run IT organization has been re-defined into 4 values </a:t>
            </a:r>
            <a:r>
              <a:rPr lang="en-US" dirty="0" err="1" smtClean="0"/>
              <a:t>treams</a:t>
            </a:r>
            <a:r>
              <a:rPr lang="en-US" dirty="0" smtClean="0"/>
              <a:t>: Plan, Build, Deliver, and Run.  </a:t>
            </a:r>
          </a:p>
          <a:p>
            <a:pPr eaLnBrk="0" fontAlgn="base" hangingPunct="0">
              <a:spcBef>
                <a:spcPct val="30000"/>
              </a:spcBef>
              <a:spcAft>
                <a:spcPct val="0"/>
              </a:spcAft>
              <a:defRPr/>
            </a:pPr>
            <a:r>
              <a:rPr lang="en-US" dirty="0" smtClean="0"/>
              <a:t>&lt;&lt;Build out strategy&gt;&gt;</a:t>
            </a:r>
          </a:p>
          <a:p>
            <a:pPr eaLnBrk="0" fontAlgn="base" hangingPunct="0">
              <a:spcBef>
                <a:spcPct val="30000"/>
              </a:spcBef>
              <a:spcAft>
                <a:spcPct val="0"/>
              </a:spcAft>
              <a:defRPr/>
            </a:pPr>
            <a:r>
              <a:rPr lang="en-US" dirty="0" smtClean="0"/>
              <a:t>This comprehensive approach started with Plan, now defined as </a:t>
            </a:r>
            <a:r>
              <a:rPr lang="en-US" b="1" dirty="0" smtClean="0"/>
              <a:t>Strategy to Portfolio </a:t>
            </a:r>
            <a:r>
              <a:rPr lang="en-US" dirty="0" smtClean="0"/>
              <a:t>focused on aligning the IT strategy with the business, and investing in creating the the service portfolio the business needs to achieve business outcomes.</a:t>
            </a:r>
          </a:p>
          <a:p>
            <a:pPr eaLnBrk="0" fontAlgn="base" hangingPunct="0">
              <a:spcBef>
                <a:spcPct val="30000"/>
              </a:spcBef>
              <a:spcAft>
                <a:spcPct val="0"/>
              </a:spcAft>
              <a:defRPr/>
            </a:pPr>
            <a:r>
              <a:rPr lang="en-US" dirty="0" smtClean="0"/>
              <a:t>&lt;&lt;Build out Build&gt;&gt;</a:t>
            </a:r>
          </a:p>
          <a:p>
            <a:pPr eaLnBrk="0" fontAlgn="base" hangingPunct="0">
              <a:spcBef>
                <a:spcPct val="30000"/>
              </a:spcBef>
              <a:spcAft>
                <a:spcPct val="0"/>
              </a:spcAft>
              <a:defRPr/>
            </a:pPr>
            <a:r>
              <a:rPr lang="en-US" dirty="0" smtClean="0"/>
              <a:t>Build  is your typical SDLC now known as </a:t>
            </a:r>
            <a:r>
              <a:rPr lang="en-US" b="1" dirty="0" smtClean="0"/>
              <a:t>Requirements to Deploy</a:t>
            </a:r>
            <a:r>
              <a:rPr lang="en-US" dirty="0" smtClean="0"/>
              <a:t>, focusing on building or brokering IT services that are required.  This includes waterfall and agile teams who are under pressure to new services faster and at lower cost.</a:t>
            </a:r>
          </a:p>
          <a:p>
            <a:pPr eaLnBrk="0" fontAlgn="base" hangingPunct="0">
              <a:spcBef>
                <a:spcPct val="30000"/>
              </a:spcBef>
              <a:spcAft>
                <a:spcPct val="0"/>
              </a:spcAft>
              <a:defRPr/>
            </a:pPr>
            <a:r>
              <a:rPr lang="en-US" dirty="0" smtClean="0"/>
              <a:t>&lt;&lt;Build our Deliver&gt;&gt;</a:t>
            </a:r>
          </a:p>
          <a:p>
            <a:pPr eaLnBrk="0" fontAlgn="base" hangingPunct="0">
              <a:spcBef>
                <a:spcPct val="30000"/>
              </a:spcBef>
              <a:spcAft>
                <a:spcPct val="0"/>
              </a:spcAft>
              <a:defRPr/>
            </a:pPr>
            <a:r>
              <a:rPr lang="en-US" dirty="0" smtClean="0"/>
              <a:t>The  introduction of the Deliver, or </a:t>
            </a:r>
            <a:r>
              <a:rPr lang="en-US" b="1" dirty="0" smtClean="0"/>
              <a:t>Request to Fulfill</a:t>
            </a:r>
            <a:r>
              <a:rPr lang="en-US" dirty="0" smtClean="0"/>
              <a:t>, addresses the need for IT to deliver standardized IT services as a main capability vs. how IT has typically provided services in disparate catalogs based on the type of resource.  Implementing a comprehensive catalog and shopping experience, providing transparent pricing, and automating deliver are some of the main objectives of Delver to keep the IT organization focused on continuously delivering value.</a:t>
            </a:r>
          </a:p>
          <a:p>
            <a:pPr eaLnBrk="0" fontAlgn="base" hangingPunct="0">
              <a:spcBef>
                <a:spcPct val="30000"/>
              </a:spcBef>
              <a:spcAft>
                <a:spcPct val="0"/>
              </a:spcAft>
              <a:defRPr/>
            </a:pPr>
            <a:r>
              <a:rPr lang="en-US" dirty="0" smtClean="0"/>
              <a:t>&lt;&lt;Build Run&gt;&gt;</a:t>
            </a:r>
          </a:p>
          <a:p>
            <a:pPr eaLnBrk="0" fontAlgn="base" hangingPunct="0">
              <a:spcBef>
                <a:spcPct val="30000"/>
              </a:spcBef>
              <a:spcAft>
                <a:spcPct val="0"/>
              </a:spcAft>
              <a:defRPr/>
            </a:pPr>
            <a:r>
              <a:rPr lang="en-US" dirty="0" smtClean="0"/>
              <a:t>Run is your typical break fix and help desk activity that deals with keeping the lights on, referred to as </a:t>
            </a:r>
            <a:r>
              <a:rPr lang="en-US" b="1" dirty="0" smtClean="0"/>
              <a:t>Detect to Correct</a:t>
            </a:r>
            <a:r>
              <a:rPr lang="en-US" dirty="0" smtClean="0"/>
              <a:t>.  Ideally through automation, most events can be mitigated by detecting failures early, preventing service interruption entirely, again through automation.</a:t>
            </a:r>
          </a:p>
          <a:p>
            <a:pPr eaLnBrk="0" fontAlgn="base" hangingPunct="0">
              <a:spcBef>
                <a:spcPct val="30000"/>
              </a:spcBef>
              <a:spcAft>
                <a:spcPct val="0"/>
              </a:spcAft>
              <a:defRPr/>
            </a:pPr>
            <a:endParaRPr lang="en-US" dirty="0" smtClean="0"/>
          </a:p>
          <a:p>
            <a:pPr eaLnBrk="0" fontAlgn="base" hangingPunct="0">
              <a:spcBef>
                <a:spcPct val="30000"/>
              </a:spcBef>
              <a:spcAft>
                <a:spcPct val="0"/>
              </a:spcAft>
              <a:defRPr/>
            </a:pPr>
            <a:r>
              <a:rPr lang="en-US" dirty="0" smtClean="0"/>
              <a:t>Implementing all 4 value stream you can expect to achieve efficiency and agility that your organization requires in the digital business era.</a:t>
            </a:r>
          </a:p>
          <a:p>
            <a:endParaRPr lang="en-US" dirty="0"/>
          </a:p>
        </p:txBody>
      </p:sp>
      <p:sp>
        <p:nvSpPr>
          <p:cNvPr id="4" name="Slide Number Placeholder 3"/>
          <p:cNvSpPr>
            <a:spLocks noGrp="1"/>
          </p:cNvSpPr>
          <p:nvPr>
            <p:ph type="sldNum" sz="quarter" idx="10"/>
          </p:nvPr>
        </p:nvSpPr>
        <p:spPr/>
        <p:txBody>
          <a:bodyPr/>
          <a:lstStyle/>
          <a:p>
            <a:fld id="{7044E104-9846-4B60-BC05-F08417E5492A}" type="slidenum">
              <a:rPr lang="en-GB" smtClean="0"/>
              <a:pPr/>
              <a:t>4</a:t>
            </a:fld>
            <a:endParaRPr lang="en-GB"/>
          </a:p>
        </p:txBody>
      </p:sp>
    </p:spTree>
    <p:extLst>
      <p:ext uri="{BB962C8B-B14F-4D97-AF65-F5344CB8AC3E}">
        <p14:creationId xmlns:p14="http://schemas.microsoft.com/office/powerpoint/2010/main" val="96318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number of early adopters who have applied IT4IT within their own IT organizations.  While use case between organizations vary, all can agree that IT4IT of value.  Here are a few highlights:</a:t>
            </a:r>
          </a:p>
          <a:p>
            <a:endParaRPr lang="en-US" dirty="0"/>
          </a:p>
          <a:p>
            <a:r>
              <a:rPr lang="en-US" b="1" dirty="0"/>
              <a:t>Shell</a:t>
            </a:r>
            <a:r>
              <a:rPr lang="en-US" dirty="0"/>
              <a:t> was a founding member of the IT4IT consortium and has been incorporating the insights gained since the very beginning.  </a:t>
            </a:r>
          </a:p>
          <a:p>
            <a:r>
              <a:rPr lang="en-US" b="1" dirty="0"/>
              <a:t>Rabobank</a:t>
            </a:r>
            <a:r>
              <a:rPr lang="en-US" dirty="0"/>
              <a:t> was also involved in the creation of IT4IT from early on, and has integrated the standard into the fabric of IT.</a:t>
            </a:r>
          </a:p>
          <a:p>
            <a:r>
              <a:rPr lang="en-US" b="1" dirty="0"/>
              <a:t>Exxon Mobil </a:t>
            </a:r>
            <a:r>
              <a:rPr lang="en-US" dirty="0"/>
              <a:t>joined the forum just after the IT4IT standard was published, and has started to align multiple teams across multiple siloes leveraging the comprehensive framework</a:t>
            </a:r>
          </a:p>
          <a:p>
            <a:r>
              <a:rPr lang="en-US" b="1" dirty="0"/>
              <a:t>Safeway and HPE </a:t>
            </a:r>
            <a:r>
              <a:rPr lang="en-US" dirty="0"/>
              <a:t>benefit were able to collaborate leveraging the IT4IT Reference Architecture, identifying millions in potential savings</a:t>
            </a:r>
          </a:p>
          <a:p>
            <a:r>
              <a:rPr lang="en-US" b="1" dirty="0"/>
              <a:t>FedEx </a:t>
            </a:r>
            <a:r>
              <a:rPr lang="en-US" dirty="0"/>
              <a:t>attended one of the Safeway presentations and within one year created their own success story by leveraging IT4IT to help increase IT agility in responding to business demand through improved functional automation &amp; integration</a:t>
            </a:r>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35E162-A492-4723-835E-7DF82D7954F5}" type="datetime3">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 August 2017</a:t>
            </a:fld>
            <a:endParaRPr kumimoji="0" lang="en-GB"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Copyright © The Open Group 2014</a:t>
            </a:r>
            <a:endParaRPr kumimoji="0" lang="en-GB"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484D1D-A1ED-4206-A910-07B40AACD68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136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charset="0"/>
                <a:ea typeface="ＭＳ Ｐゴシック" charset="0"/>
                <a:cs typeface="ＭＳ Ｐゴシック" charset="0"/>
              </a:defRPr>
            </a:lvl1pPr>
            <a:lvl2pPr marL="742950" indent="-285750" eaLnBrk="0" hangingPunct="0">
              <a:defRPr sz="2000">
                <a:solidFill>
                  <a:schemeClr val="tx1"/>
                </a:solidFill>
                <a:latin typeface="Verdana" charset="0"/>
                <a:ea typeface="ＭＳ Ｐゴシック" charset="0"/>
              </a:defRPr>
            </a:lvl2pPr>
            <a:lvl3pPr marL="1143000" indent="-228600" eaLnBrk="0" hangingPunct="0">
              <a:defRPr sz="2000">
                <a:solidFill>
                  <a:schemeClr val="tx1"/>
                </a:solidFill>
                <a:latin typeface="Verdana" charset="0"/>
                <a:ea typeface="ＭＳ Ｐゴシック" charset="0"/>
              </a:defRPr>
            </a:lvl3pPr>
            <a:lvl4pPr marL="1600200" indent="-228600" eaLnBrk="0" hangingPunct="0">
              <a:defRPr sz="2000">
                <a:solidFill>
                  <a:schemeClr val="tx1"/>
                </a:solidFill>
                <a:latin typeface="Verdana" charset="0"/>
                <a:ea typeface="ＭＳ Ｐゴシック" charset="0"/>
              </a:defRPr>
            </a:lvl4pPr>
            <a:lvl5pPr marL="2057400" indent="-228600" eaLnBrk="0" hangingPunct="0">
              <a:defRPr sz="2000">
                <a:solidFill>
                  <a:schemeClr val="tx1"/>
                </a:solidFill>
                <a:latin typeface="Verdana" charset="0"/>
                <a:ea typeface="ＭＳ Ｐゴシック" charset="0"/>
              </a:defRPr>
            </a:lvl5pPr>
            <a:lvl6pPr marL="2514600" indent="-228600" eaLnBrk="0" fontAlgn="base" hangingPunct="0">
              <a:spcBef>
                <a:spcPct val="0"/>
              </a:spcBef>
              <a:spcAft>
                <a:spcPct val="0"/>
              </a:spcAft>
              <a:defRPr sz="2000">
                <a:solidFill>
                  <a:schemeClr val="tx1"/>
                </a:solidFill>
                <a:latin typeface="Verdana" charset="0"/>
                <a:ea typeface="ＭＳ Ｐゴシック" charset="0"/>
              </a:defRPr>
            </a:lvl6pPr>
            <a:lvl7pPr marL="2971800" indent="-228600" eaLnBrk="0" fontAlgn="base" hangingPunct="0">
              <a:spcBef>
                <a:spcPct val="0"/>
              </a:spcBef>
              <a:spcAft>
                <a:spcPct val="0"/>
              </a:spcAft>
              <a:defRPr sz="2000">
                <a:solidFill>
                  <a:schemeClr val="tx1"/>
                </a:solidFill>
                <a:latin typeface="Verdana" charset="0"/>
                <a:ea typeface="ＭＳ Ｐゴシック" charset="0"/>
              </a:defRPr>
            </a:lvl7pPr>
            <a:lvl8pPr marL="3429000" indent="-228600" eaLnBrk="0" fontAlgn="base" hangingPunct="0">
              <a:spcBef>
                <a:spcPct val="0"/>
              </a:spcBef>
              <a:spcAft>
                <a:spcPct val="0"/>
              </a:spcAft>
              <a:defRPr sz="2000">
                <a:solidFill>
                  <a:schemeClr val="tx1"/>
                </a:solidFill>
                <a:latin typeface="Verdana" charset="0"/>
                <a:ea typeface="ＭＳ Ｐゴシック" charset="0"/>
              </a:defRPr>
            </a:lvl8pPr>
            <a:lvl9pPr marL="3886200" indent="-228600" eaLnBrk="0" fontAlgn="base" hangingPunct="0">
              <a:spcBef>
                <a:spcPct val="0"/>
              </a:spcBef>
              <a:spcAft>
                <a:spcPct val="0"/>
              </a:spcAft>
              <a:defRPr sz="2000">
                <a:solidFill>
                  <a:schemeClr val="tx1"/>
                </a:solidFill>
                <a:latin typeface="Verdana" charset="0"/>
                <a:ea typeface="ＭＳ Ｐゴシック" charset="0"/>
              </a:defRPr>
            </a:lvl9pPr>
          </a:lstStyle>
          <a:p>
            <a:pPr eaLnBrk="1" hangingPunct="1"/>
            <a:fld id="{9897BD9C-EED5-E84E-81DE-F50C38EEF005}" type="datetime3">
              <a:rPr lang="en-GB" sz="800">
                <a:latin typeface="Arial" charset="0"/>
              </a:rPr>
              <a:pPr eaLnBrk="1" hangingPunct="1"/>
              <a:t>10 August 2017</a:t>
            </a:fld>
            <a:endParaRPr lang="en-GB" sz="800" dirty="0">
              <a:latin typeface="Arial" charset="0"/>
            </a:endParaRPr>
          </a:p>
        </p:txBody>
      </p:sp>
      <p:sp>
        <p:nvSpPr>
          <p:cNvPr id="7171" name="Rectangle 6"/>
          <p:cNvSpPr>
            <a:spLocks noGrp="1" noChangeArrowheads="1"/>
          </p:cNvSpPr>
          <p:nvPr>
            <p:ph type="ftr" sz="quarter" idx="4"/>
          </p:nvPr>
        </p:nvSpPr>
        <p:spPr>
          <a:extLst/>
        </p:spPr>
        <p:txBody>
          <a:bodyPr/>
          <a:lstStyle>
            <a:lvl1pPr eaLnBrk="0" hangingPunct="0">
              <a:defRPr sz="2000">
                <a:solidFill>
                  <a:schemeClr val="tx1"/>
                </a:solidFill>
                <a:latin typeface="Verdana" charset="0"/>
                <a:ea typeface="ＭＳ Ｐゴシック" charset="0"/>
              </a:defRPr>
            </a:lvl1pPr>
            <a:lvl2pPr marL="742950" indent="-285750" eaLnBrk="0" hangingPunct="0">
              <a:defRPr sz="2000">
                <a:solidFill>
                  <a:schemeClr val="tx1"/>
                </a:solidFill>
                <a:latin typeface="Verdana" charset="0"/>
                <a:ea typeface="ＭＳ Ｐゴシック" charset="0"/>
              </a:defRPr>
            </a:lvl2pPr>
            <a:lvl3pPr marL="1143000" indent="-228600" eaLnBrk="0" hangingPunct="0">
              <a:defRPr sz="2000">
                <a:solidFill>
                  <a:schemeClr val="tx1"/>
                </a:solidFill>
                <a:latin typeface="Verdana" charset="0"/>
                <a:ea typeface="ＭＳ Ｐゴシック" charset="0"/>
              </a:defRPr>
            </a:lvl3pPr>
            <a:lvl4pPr marL="1600200" indent="-228600" eaLnBrk="0" hangingPunct="0">
              <a:defRPr sz="2000">
                <a:solidFill>
                  <a:schemeClr val="tx1"/>
                </a:solidFill>
                <a:latin typeface="Verdana" charset="0"/>
                <a:ea typeface="ＭＳ Ｐゴシック" charset="0"/>
              </a:defRPr>
            </a:lvl4pPr>
            <a:lvl5pPr marL="2057400" indent="-228600" eaLnBrk="0" hangingPunct="0">
              <a:defRPr sz="2000">
                <a:solidFill>
                  <a:schemeClr val="tx1"/>
                </a:solidFill>
                <a:latin typeface="Verdana" charset="0"/>
                <a:ea typeface="ＭＳ Ｐゴシック" charset="0"/>
              </a:defRPr>
            </a:lvl5pPr>
            <a:lvl6pPr marL="2514600" indent="-228600" eaLnBrk="0" fontAlgn="base" hangingPunct="0">
              <a:spcBef>
                <a:spcPct val="0"/>
              </a:spcBef>
              <a:spcAft>
                <a:spcPct val="0"/>
              </a:spcAft>
              <a:defRPr sz="2000">
                <a:solidFill>
                  <a:schemeClr val="tx1"/>
                </a:solidFill>
                <a:latin typeface="Verdana" charset="0"/>
                <a:ea typeface="ＭＳ Ｐゴシック" charset="0"/>
              </a:defRPr>
            </a:lvl6pPr>
            <a:lvl7pPr marL="2971800" indent="-228600" eaLnBrk="0" fontAlgn="base" hangingPunct="0">
              <a:spcBef>
                <a:spcPct val="0"/>
              </a:spcBef>
              <a:spcAft>
                <a:spcPct val="0"/>
              </a:spcAft>
              <a:defRPr sz="2000">
                <a:solidFill>
                  <a:schemeClr val="tx1"/>
                </a:solidFill>
                <a:latin typeface="Verdana" charset="0"/>
                <a:ea typeface="ＭＳ Ｐゴシック" charset="0"/>
              </a:defRPr>
            </a:lvl7pPr>
            <a:lvl8pPr marL="3429000" indent="-228600" eaLnBrk="0" fontAlgn="base" hangingPunct="0">
              <a:spcBef>
                <a:spcPct val="0"/>
              </a:spcBef>
              <a:spcAft>
                <a:spcPct val="0"/>
              </a:spcAft>
              <a:defRPr sz="2000">
                <a:solidFill>
                  <a:schemeClr val="tx1"/>
                </a:solidFill>
                <a:latin typeface="Verdana" charset="0"/>
                <a:ea typeface="ＭＳ Ｐゴシック" charset="0"/>
              </a:defRPr>
            </a:lvl8pPr>
            <a:lvl9pPr marL="3886200" indent="-228600" eaLnBrk="0" fontAlgn="base" hangingPunct="0">
              <a:spcBef>
                <a:spcPct val="0"/>
              </a:spcBef>
              <a:spcAft>
                <a:spcPct val="0"/>
              </a:spcAft>
              <a:defRPr sz="2000">
                <a:solidFill>
                  <a:schemeClr val="tx1"/>
                </a:solidFill>
                <a:latin typeface="Verdana" charset="0"/>
                <a:ea typeface="ＭＳ Ｐゴシック" charset="0"/>
              </a:defRPr>
            </a:lvl9pPr>
          </a:lstStyle>
          <a:p>
            <a:pPr eaLnBrk="1" hangingPunct="1">
              <a:defRPr/>
            </a:pPr>
            <a:r>
              <a:rPr lang="en-GB" sz="800" dirty="0">
                <a:latin typeface="Arial" charset="0"/>
              </a:rPr>
              <a:t>Copyright (C) The Open Group 2011</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charset="0"/>
                <a:ea typeface="ＭＳ Ｐゴシック" charset="0"/>
                <a:cs typeface="ＭＳ Ｐゴシック" charset="0"/>
              </a:defRPr>
            </a:lvl1pPr>
            <a:lvl2pPr marL="742950" indent="-285750" eaLnBrk="0" hangingPunct="0">
              <a:defRPr sz="2000">
                <a:solidFill>
                  <a:schemeClr val="tx1"/>
                </a:solidFill>
                <a:latin typeface="Verdana" charset="0"/>
                <a:ea typeface="ＭＳ Ｐゴシック" charset="0"/>
              </a:defRPr>
            </a:lvl2pPr>
            <a:lvl3pPr marL="1143000" indent="-228600" eaLnBrk="0" hangingPunct="0">
              <a:defRPr sz="2000">
                <a:solidFill>
                  <a:schemeClr val="tx1"/>
                </a:solidFill>
                <a:latin typeface="Verdana" charset="0"/>
                <a:ea typeface="ＭＳ Ｐゴシック" charset="0"/>
              </a:defRPr>
            </a:lvl3pPr>
            <a:lvl4pPr marL="1600200" indent="-228600" eaLnBrk="0" hangingPunct="0">
              <a:defRPr sz="2000">
                <a:solidFill>
                  <a:schemeClr val="tx1"/>
                </a:solidFill>
                <a:latin typeface="Verdana" charset="0"/>
                <a:ea typeface="ＭＳ Ｐゴシック" charset="0"/>
              </a:defRPr>
            </a:lvl4pPr>
            <a:lvl5pPr marL="2057400" indent="-228600" eaLnBrk="0" hangingPunct="0">
              <a:defRPr sz="2000">
                <a:solidFill>
                  <a:schemeClr val="tx1"/>
                </a:solidFill>
                <a:latin typeface="Verdana" charset="0"/>
                <a:ea typeface="ＭＳ Ｐゴシック" charset="0"/>
              </a:defRPr>
            </a:lvl5pPr>
            <a:lvl6pPr marL="2514600" indent="-228600" eaLnBrk="0" fontAlgn="base" hangingPunct="0">
              <a:spcBef>
                <a:spcPct val="0"/>
              </a:spcBef>
              <a:spcAft>
                <a:spcPct val="0"/>
              </a:spcAft>
              <a:defRPr sz="2000">
                <a:solidFill>
                  <a:schemeClr val="tx1"/>
                </a:solidFill>
                <a:latin typeface="Verdana" charset="0"/>
                <a:ea typeface="ＭＳ Ｐゴシック" charset="0"/>
              </a:defRPr>
            </a:lvl6pPr>
            <a:lvl7pPr marL="2971800" indent="-228600" eaLnBrk="0" fontAlgn="base" hangingPunct="0">
              <a:spcBef>
                <a:spcPct val="0"/>
              </a:spcBef>
              <a:spcAft>
                <a:spcPct val="0"/>
              </a:spcAft>
              <a:defRPr sz="2000">
                <a:solidFill>
                  <a:schemeClr val="tx1"/>
                </a:solidFill>
                <a:latin typeface="Verdana" charset="0"/>
                <a:ea typeface="ＭＳ Ｐゴシック" charset="0"/>
              </a:defRPr>
            </a:lvl7pPr>
            <a:lvl8pPr marL="3429000" indent="-228600" eaLnBrk="0" fontAlgn="base" hangingPunct="0">
              <a:spcBef>
                <a:spcPct val="0"/>
              </a:spcBef>
              <a:spcAft>
                <a:spcPct val="0"/>
              </a:spcAft>
              <a:defRPr sz="2000">
                <a:solidFill>
                  <a:schemeClr val="tx1"/>
                </a:solidFill>
                <a:latin typeface="Verdana" charset="0"/>
                <a:ea typeface="ＭＳ Ｐゴシック" charset="0"/>
              </a:defRPr>
            </a:lvl8pPr>
            <a:lvl9pPr marL="3886200" indent="-228600" eaLnBrk="0" fontAlgn="base" hangingPunct="0">
              <a:spcBef>
                <a:spcPct val="0"/>
              </a:spcBef>
              <a:spcAft>
                <a:spcPct val="0"/>
              </a:spcAft>
              <a:defRPr sz="2000">
                <a:solidFill>
                  <a:schemeClr val="tx1"/>
                </a:solidFill>
                <a:latin typeface="Verdana" charset="0"/>
                <a:ea typeface="ＭＳ Ｐゴシック" charset="0"/>
              </a:defRPr>
            </a:lvl9pPr>
          </a:lstStyle>
          <a:p>
            <a:pPr eaLnBrk="1" hangingPunct="1"/>
            <a:fld id="{841AC3FC-C07A-4643-8A73-8C35C44C52E9}" type="slidenum">
              <a:rPr lang="en-GB" sz="800">
                <a:latin typeface="Arial" charset="0"/>
              </a:rPr>
              <a:pPr eaLnBrk="1" hangingPunct="1"/>
              <a:t>6</a:t>
            </a:fld>
            <a:endParaRPr lang="en-GB" sz="800" dirty="0">
              <a:latin typeface="Arial"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a:latin typeface="Times New Roman" charset="0"/>
              </a:rPr>
              <a:t>The IT4IT standard is open, allowing anyone to leverage the standard and aggregating feedback from the masses.  I invite you and your team to learn more about what the IT4IT standard can do for you, and to contribute to one of the most important evolutions to the business of IT to happen in many years.</a:t>
            </a:r>
          </a:p>
          <a:p>
            <a:pPr eaLnBrk="1" hangingPunct="1"/>
            <a:endParaRPr lang="en-US" dirty="0">
              <a:latin typeface="Times New Roman" charset="0"/>
            </a:endParaRPr>
          </a:p>
        </p:txBody>
      </p:sp>
    </p:spTree>
    <p:extLst>
      <p:ext uri="{BB962C8B-B14F-4D97-AF65-F5344CB8AC3E}">
        <p14:creationId xmlns:p14="http://schemas.microsoft.com/office/powerpoint/2010/main" val="2202751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8" name="Group 7"/>
          <p:cNvGrpSpPr/>
          <p:nvPr userDrawn="1"/>
        </p:nvGrpSpPr>
        <p:grpSpPr>
          <a:xfrm>
            <a:off x="1" y="0"/>
            <a:ext cx="9231814" cy="5143500"/>
            <a:chOff x="-24029" y="0"/>
            <a:chExt cx="9168029" cy="6858000"/>
          </a:xfrm>
        </p:grpSpPr>
        <p:pic>
          <p:nvPicPr>
            <p:cNvPr id="7" name="Picture 6" descr="iStock_000024285973_XXX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29" y="0"/>
              <a:ext cx="9168029" cy="6858000"/>
            </a:xfrm>
            <a:prstGeom prst="rect">
              <a:avLst/>
            </a:prstGeom>
          </p:spPr>
        </p:pic>
        <p:pic>
          <p:nvPicPr>
            <p:cNvPr id="6" name="Picture 5" descr="OpenGroup_O_White.png"/>
            <p:cNvPicPr>
              <a:picLocks noChangeAspect="1"/>
            </p:cNvPicPr>
            <p:nvPr userDrawn="1"/>
          </p:nvPicPr>
          <p:blipFill rotWithShape="1">
            <a:blip r:embed="rId3" cstate="print">
              <a:alphaModFix amt="50000"/>
              <a:extLst>
                <a:ext uri="{28A0092B-C50C-407E-A947-70E740481C1C}">
                  <a14:useLocalDpi xmlns:a14="http://schemas.microsoft.com/office/drawing/2010/main"/>
                </a:ext>
              </a:extLst>
            </a:blip>
            <a:srcRect r="8333" b="4527"/>
            <a:stretch/>
          </p:blipFill>
          <p:spPr>
            <a:xfrm>
              <a:off x="4207933" y="597718"/>
              <a:ext cx="4936067" cy="6260282"/>
            </a:xfrm>
            <a:prstGeom prst="rect">
              <a:avLst/>
            </a:prstGeom>
            <a:effectLst>
              <a:outerShdw blurRad="758825" dir="2700000" algn="tl" rotWithShape="0">
                <a:schemeClr val="accent1">
                  <a:alpha val="13000"/>
                </a:schemeClr>
              </a:outerShdw>
            </a:effectLst>
          </p:spPr>
        </p:pic>
      </p:grpSp>
      <p:sp>
        <p:nvSpPr>
          <p:cNvPr id="10" name="TextBox 9"/>
          <p:cNvSpPr txBox="1"/>
          <p:nvPr userDrawn="1"/>
        </p:nvSpPr>
        <p:spPr>
          <a:xfrm>
            <a:off x="301605" y="1884857"/>
            <a:ext cx="4868633" cy="707886"/>
          </a:xfrm>
          <a:prstGeom prst="rect">
            <a:avLst/>
          </a:prstGeom>
          <a:noFill/>
        </p:spPr>
        <p:txBody>
          <a:bodyPr wrap="square" rtlCol="0">
            <a:spAutoFit/>
          </a:bodyPr>
          <a:lstStyle/>
          <a:p>
            <a:endParaRPr lang="en-US" sz="4000" b="1" dirty="0">
              <a:solidFill>
                <a:schemeClr val="accent1"/>
              </a:solidFill>
              <a:latin typeface="Arial"/>
              <a:cs typeface="Arial"/>
            </a:endParaRPr>
          </a:p>
        </p:txBody>
      </p:sp>
      <p:sp>
        <p:nvSpPr>
          <p:cNvPr id="11" name="TextBox 10"/>
          <p:cNvSpPr txBox="1"/>
          <p:nvPr userDrawn="1"/>
        </p:nvSpPr>
        <p:spPr>
          <a:xfrm>
            <a:off x="319607" y="2479868"/>
            <a:ext cx="5234527" cy="492443"/>
          </a:xfrm>
          <a:prstGeom prst="rect">
            <a:avLst/>
          </a:prstGeom>
          <a:noFill/>
        </p:spPr>
        <p:txBody>
          <a:bodyPr wrap="square" rtlCol="0">
            <a:spAutoFit/>
          </a:bodyPr>
          <a:lstStyle/>
          <a:p>
            <a:endParaRPr lang="en-US" sz="2600" i="1" dirty="0">
              <a:solidFill>
                <a:schemeClr val="tx2"/>
              </a:solidFill>
              <a:latin typeface="Times New Roman" pitchFamily="18" charset="0"/>
              <a:cs typeface="Times New Roman" pitchFamily="18" charset="0"/>
            </a:endParaRPr>
          </a:p>
        </p:txBody>
      </p:sp>
      <p:pic>
        <p:nvPicPr>
          <p:cNvPr id="13" name="Picture 12" descr="tog-cmyk.png"/>
          <p:cNvPicPr>
            <a:picLocks noChangeAspect="1"/>
          </p:cNvPicPr>
          <p:nvPr userDrawn="1"/>
        </p:nvPicPr>
        <p:blipFill>
          <a:blip r:embed="rId4"/>
          <a:stretch>
            <a:fillRect/>
          </a:stretch>
        </p:blipFill>
        <p:spPr>
          <a:xfrm>
            <a:off x="234288" y="136187"/>
            <a:ext cx="1470527" cy="883904"/>
          </a:xfrm>
          <a:prstGeom prst="rect">
            <a:avLst/>
          </a:prstGeom>
        </p:spPr>
      </p:pic>
    </p:spTree>
    <p:extLst>
      <p:ext uri="{BB962C8B-B14F-4D97-AF65-F5344CB8AC3E}">
        <p14:creationId xmlns:p14="http://schemas.microsoft.com/office/powerpoint/2010/main" val="289837475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250826" y="4767263"/>
            <a:ext cx="2608263" cy="342900"/>
          </a:xfrm>
          <a:prstGeom prst="rect">
            <a:avLst/>
          </a:prstGeom>
          <a:noFill/>
          <a:ln w="9525">
            <a:noFill/>
            <a:miter lim="800000"/>
            <a:headEnd/>
            <a:tailEnd/>
          </a:ln>
          <a:effectLst/>
        </p:spPr>
        <p:txBody>
          <a:bodyPr lIns="0" rIns="0" anchor="ctr"/>
          <a:lstStyle/>
          <a:p>
            <a:pPr>
              <a:defRPr/>
            </a:pPr>
            <a:r>
              <a:rPr lang="en-GB" sz="800" dirty="0">
                <a:latin typeface="Arial" charset="0"/>
              </a:rPr>
              <a:t>Copyright </a:t>
            </a:r>
            <a:r>
              <a:rPr lang="en-GB" sz="800" dirty="0">
                <a:latin typeface="Calibri"/>
                <a:cs typeface="Calibri"/>
              </a:rPr>
              <a:t>©</a:t>
            </a:r>
            <a:r>
              <a:rPr lang="en-GB" sz="800" dirty="0">
                <a:latin typeface="Arial" charset="0"/>
              </a:rPr>
              <a:t> The Open Group </a:t>
            </a:r>
            <a:r>
              <a:rPr lang="en-GB" sz="800" dirty="0" smtClean="0">
                <a:latin typeface="Arial" charset="0"/>
              </a:rPr>
              <a:t>2017</a:t>
            </a:r>
            <a:endParaRPr lang="en-GB" sz="800" dirty="0">
              <a:latin typeface="Arial" charset="0"/>
            </a:endParaRPr>
          </a:p>
        </p:txBody>
      </p:sp>
      <p:sp>
        <p:nvSpPr>
          <p:cNvPr id="14338" name="Rectangle 2"/>
          <p:cNvSpPr>
            <a:spLocks noGrp="1" noChangeArrowheads="1"/>
          </p:cNvSpPr>
          <p:nvPr>
            <p:ph type="ctrTitle"/>
          </p:nvPr>
        </p:nvSpPr>
        <p:spPr>
          <a:xfrm>
            <a:off x="684213" y="465535"/>
            <a:ext cx="7772400" cy="857250"/>
          </a:xfrm>
        </p:spPr>
        <p:txBody>
          <a:bodyPr lIns="91440" rIns="91440" anchor="t"/>
          <a:lstStyle>
            <a:lvl1pPr algn="ctr">
              <a:defRPr/>
            </a:lvl1pPr>
          </a:lstStyle>
          <a:p>
            <a:r>
              <a:rPr lang="en-US"/>
              <a:t>Click to edit Master title style</a:t>
            </a:r>
            <a:endParaRPr lang="en-GB" dirty="0"/>
          </a:p>
        </p:txBody>
      </p:sp>
      <p:sp>
        <p:nvSpPr>
          <p:cNvPr id="14339" name="Rectangle 3"/>
          <p:cNvSpPr>
            <a:spLocks noGrp="1" noChangeArrowheads="1"/>
          </p:cNvSpPr>
          <p:nvPr>
            <p:ph type="subTitle" idx="1"/>
          </p:nvPr>
        </p:nvSpPr>
        <p:spPr>
          <a:xfrm>
            <a:off x="1331913" y="1545431"/>
            <a:ext cx="6400800" cy="971550"/>
          </a:xfrm>
        </p:spPr>
        <p:txBody>
          <a:bodyPr lIns="91440" rIns="91440"/>
          <a:lstStyle>
            <a:lvl1pPr marL="0" indent="0" algn="ctr">
              <a:buFont typeface="Wingdings" pitchFamily="2" charset="2"/>
              <a:buNone/>
              <a:defRPr>
                <a:solidFill>
                  <a:srgbClr val="007C66"/>
                </a:solidFill>
              </a:defRPr>
            </a:lvl1pPr>
          </a:lstStyle>
          <a:p>
            <a:r>
              <a:rPr lang="en-US"/>
              <a:t>Click to edit Master subtitle style</a:t>
            </a:r>
            <a:endParaRPr lang="en-GB" dirty="0"/>
          </a:p>
        </p:txBody>
      </p:sp>
      <p:pic>
        <p:nvPicPr>
          <p:cNvPr id="7" name="Picture 6" descr="tog-horiz-cmyk.png"/>
          <p:cNvPicPr>
            <a:picLocks noChangeAspect="1"/>
          </p:cNvPicPr>
          <p:nvPr userDrawn="1"/>
        </p:nvPicPr>
        <p:blipFill>
          <a:blip r:embed="rId2" cstate="print"/>
          <a:stretch>
            <a:fillRect/>
          </a:stretch>
        </p:blipFill>
        <p:spPr>
          <a:xfrm>
            <a:off x="6804248" y="4587974"/>
            <a:ext cx="2090323" cy="504750"/>
          </a:xfrm>
          <a:prstGeom prst="rect">
            <a:avLst/>
          </a:prstGeom>
        </p:spPr>
      </p:pic>
    </p:spTree>
    <p:extLst>
      <p:ext uri="{BB962C8B-B14F-4D97-AF65-F5344CB8AC3E}">
        <p14:creationId xmlns:p14="http://schemas.microsoft.com/office/powerpoint/2010/main" val="175263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0" y="1"/>
            <a:ext cx="9144000" cy="5143499"/>
            <a:chOff x="0" y="0"/>
            <a:chExt cx="9144000" cy="6857999"/>
          </a:xfrm>
        </p:grpSpPr>
        <p:sp>
          <p:nvSpPr>
            <p:cNvPr id="7" name="Rectangle 6"/>
            <p:cNvSpPr/>
            <p:nvPr userDrawn="1"/>
          </p:nvSpPr>
          <p:spPr>
            <a:xfrm>
              <a:off x="0" y="0"/>
              <a:ext cx="9144000" cy="6857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448733" y="6486955"/>
              <a:ext cx="77046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64063" y="6486952"/>
              <a:ext cx="2421466" cy="287259"/>
            </a:xfrm>
            <a:prstGeom prst="rect">
              <a:avLst/>
            </a:prstGeom>
            <a:noFill/>
          </p:spPr>
          <p:txBody>
            <a:bodyPr wrap="square" rtlCol="0">
              <a:spAutoFit/>
            </a:bodyPr>
            <a:lstStyle/>
            <a:p>
              <a:r>
                <a:rPr lang="en-GB" sz="800" dirty="0">
                  <a:solidFill>
                    <a:srgbClr val="FFFFFF"/>
                  </a:solidFill>
                  <a:latin typeface="Arial" charset="0"/>
                </a:rPr>
                <a:t>Copyright </a:t>
              </a:r>
              <a:r>
                <a:rPr lang="en-GB" sz="800" dirty="0">
                  <a:solidFill>
                    <a:srgbClr val="FFFFFF"/>
                  </a:solidFill>
                  <a:latin typeface="Arial" charset="0"/>
                  <a:cs typeface="Calibri" charset="0"/>
                </a:rPr>
                <a:t>© </a:t>
              </a:r>
              <a:r>
                <a:rPr lang="en-GB" sz="800" dirty="0">
                  <a:solidFill>
                    <a:srgbClr val="FFFFFF"/>
                  </a:solidFill>
                  <a:latin typeface="Arial" charset="0"/>
                </a:rPr>
                <a:t>The Open Group </a:t>
              </a:r>
              <a:r>
                <a:rPr lang="en-GB" sz="800" dirty="0" smtClean="0">
                  <a:solidFill>
                    <a:srgbClr val="FFFFFF"/>
                  </a:solidFill>
                  <a:latin typeface="Arial" charset="0"/>
                </a:rPr>
                <a:t>2017</a:t>
              </a:r>
              <a:endParaRPr lang="en-GB" sz="800" dirty="0">
                <a:solidFill>
                  <a:srgbClr val="FFFFFF"/>
                </a:solidFill>
                <a:latin typeface="Arial" charset="0"/>
              </a:endParaRPr>
            </a:p>
          </p:txBody>
        </p:sp>
        <p:pic>
          <p:nvPicPr>
            <p:cNvPr id="11" name="Picture 10" descr="OpenGroup_O_LightGre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71461" y="5680403"/>
              <a:ext cx="660894" cy="1075164"/>
            </a:xfrm>
            <a:prstGeom prst="rect">
              <a:avLst/>
            </a:prstGeom>
            <a:noFill/>
            <a:ln>
              <a:noFill/>
            </a:ln>
          </p:spPr>
        </p:pic>
      </p:grpSp>
      <p:sp>
        <p:nvSpPr>
          <p:cNvPr id="12" name="Slide Number Placeholder 5"/>
          <p:cNvSpPr>
            <a:spLocks noGrp="1"/>
          </p:cNvSpPr>
          <p:nvPr>
            <p:ph type="sldNum" sz="quarter" idx="12"/>
          </p:nvPr>
        </p:nvSpPr>
        <p:spPr>
          <a:xfrm>
            <a:off x="7541592" y="4590845"/>
            <a:ext cx="2133600" cy="273844"/>
          </a:xfrm>
          <a:prstGeom prst="rect">
            <a:avLst/>
          </a:prstGeom>
        </p:spPr>
        <p:txBody>
          <a:bodyPr/>
          <a:lstStyle>
            <a:lvl1pPr algn="ctr">
              <a:defRPr>
                <a:solidFill>
                  <a:schemeClr val="accent1"/>
                </a:solidFill>
              </a:defRPr>
            </a:lvl1pPr>
          </a:lstStyle>
          <a:p>
            <a:fld id="{4BBDA901-AC44-DA44-B86F-73C28EB4CF87}" type="slidenum">
              <a:rPr lang="en-GB" smtClean="0"/>
              <a:pPr/>
              <a:t>‹#›</a:t>
            </a:fld>
            <a:endParaRPr lang="en-GB" dirty="0"/>
          </a:p>
        </p:txBody>
      </p:sp>
      <p:sp>
        <p:nvSpPr>
          <p:cNvPr id="2" name="Title 1"/>
          <p:cNvSpPr>
            <a:spLocks noGrp="1"/>
          </p:cNvSpPr>
          <p:nvPr>
            <p:ph type="ctrTitle" hasCustomPrompt="1"/>
          </p:nvPr>
        </p:nvSpPr>
        <p:spPr>
          <a:xfrm>
            <a:off x="405130" y="1929162"/>
            <a:ext cx="5556739" cy="663059"/>
          </a:xfrm>
        </p:spPr>
        <p:txBody>
          <a:bodyPr>
            <a:normAutofit/>
          </a:bodyPr>
          <a:lstStyle>
            <a:lvl1pPr>
              <a:defRPr sz="4000" baseline="0">
                <a:solidFill>
                  <a:schemeClr val="bg1"/>
                </a:solidFill>
              </a:defRPr>
            </a:lvl1pPr>
          </a:lstStyle>
          <a:p>
            <a:r>
              <a:rPr lang="en-GB" dirty="0" smtClean="0"/>
              <a:t>Divider Title</a:t>
            </a:r>
            <a:endParaRPr lang="en-US" dirty="0"/>
          </a:p>
        </p:txBody>
      </p:sp>
    </p:spTree>
    <p:extLst>
      <p:ext uri="{BB962C8B-B14F-4D97-AF65-F5344CB8AC3E}">
        <p14:creationId xmlns:p14="http://schemas.microsoft.com/office/powerpoint/2010/main" val="400748927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tx2"/>
                </a:solidFill>
                <a:latin typeface="Arial" panose="020B0604020202020204" pitchFamily="34" charset="0"/>
                <a:cs typeface="Arial" panose="020B0604020202020204" pitchFamily="34" charset="0"/>
              </a:defRPr>
            </a:lvl1pPr>
            <a:lvl2pPr>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400">
                <a:solidFill>
                  <a:schemeClr val="tx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08541" y="4857680"/>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23870" y="4857677"/>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sp>
        <p:nvSpPr>
          <p:cNvPr id="10" name="Slide Number Placeholder 5"/>
          <p:cNvSpPr>
            <a:spLocks noGrp="1"/>
          </p:cNvSpPr>
          <p:nvPr>
            <p:ph type="sldNum" sz="quarter" idx="12"/>
          </p:nvPr>
        </p:nvSpPr>
        <p:spPr>
          <a:xfrm>
            <a:off x="7547986" y="4593929"/>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dirty="0"/>
          </a:p>
        </p:txBody>
      </p:sp>
      <p:pic>
        <p:nvPicPr>
          <p:cNvPr id="12" name="Picture 11" descr="OpenGroup_O_LightGre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71461" y="4260303"/>
            <a:ext cx="660894" cy="806373"/>
          </a:xfrm>
          <a:prstGeom prst="rect">
            <a:avLst/>
          </a:prstGeom>
          <a:noFill/>
          <a:ln>
            <a:noFill/>
          </a:ln>
        </p:spPr>
      </p:pic>
      <p:pic>
        <p:nvPicPr>
          <p:cNvPr id="4" name="Picture 3" descr="IT4IT_logo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4318" y="215992"/>
            <a:ext cx="693817" cy="389100"/>
          </a:xfrm>
          <a:prstGeom prst="rect">
            <a:avLst/>
          </a:prstGeom>
        </p:spPr>
      </p:pic>
    </p:spTree>
    <p:extLst>
      <p:ext uri="{BB962C8B-B14F-4D97-AF65-F5344CB8AC3E}">
        <p14:creationId xmlns:p14="http://schemas.microsoft.com/office/powerpoint/2010/main" val="347400820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tx2"/>
                </a:solidFill>
                <a:latin typeface="Arial" panose="020B0604020202020204" pitchFamily="34" charset="0"/>
                <a:cs typeface="Arial" panose="020B0604020202020204" pitchFamily="34" charset="0"/>
              </a:defRPr>
            </a:lvl1pPr>
            <a:lvl2pPr>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400">
                <a:solidFill>
                  <a:schemeClr val="tx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08541" y="4865217"/>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23870" y="4865215"/>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sp>
        <p:nvSpPr>
          <p:cNvPr id="10" name="Slide Number Placeholder 5"/>
          <p:cNvSpPr>
            <a:spLocks noGrp="1"/>
          </p:cNvSpPr>
          <p:nvPr>
            <p:ph type="sldNum" sz="quarter" idx="12"/>
          </p:nvPr>
        </p:nvSpPr>
        <p:spPr>
          <a:xfrm>
            <a:off x="7547986" y="4593930"/>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a:p>
        </p:txBody>
      </p:sp>
      <p:pic>
        <p:nvPicPr>
          <p:cNvPr id="11" name="Picture 10" descr="OpenGroup_O_LogoBlue.png"/>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8324618" y="4273574"/>
            <a:ext cx="618423" cy="753056"/>
          </a:xfrm>
          <a:prstGeom prst="rect">
            <a:avLst/>
          </a:prstGeom>
          <a:noFill/>
          <a:ln>
            <a:noFill/>
          </a:ln>
        </p:spPr>
      </p:pic>
      <p:pic>
        <p:nvPicPr>
          <p:cNvPr id="15" name="Picture 14" descr="IT4IT_logo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3455" y="234265"/>
            <a:ext cx="693817" cy="389100"/>
          </a:xfrm>
          <a:prstGeom prst="rect">
            <a:avLst/>
          </a:prstGeom>
        </p:spPr>
      </p:pic>
    </p:spTree>
    <p:extLst>
      <p:ext uri="{BB962C8B-B14F-4D97-AF65-F5344CB8AC3E}">
        <p14:creationId xmlns:p14="http://schemas.microsoft.com/office/powerpoint/2010/main" val="85989123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tx2"/>
                </a:solidFill>
                <a:latin typeface="Arial" panose="020B0604020202020204" pitchFamily="34" charset="0"/>
                <a:cs typeface="Arial" panose="020B0604020202020204" pitchFamily="34" charset="0"/>
              </a:defRPr>
            </a:lvl1pPr>
            <a:lvl2pPr>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400">
                <a:solidFill>
                  <a:schemeClr val="tx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547986" y="4593930"/>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a:p>
        </p:txBody>
      </p:sp>
      <p:cxnSp>
        <p:nvCxnSpPr>
          <p:cNvPr id="8" name="Straight Connector 7"/>
          <p:cNvCxnSpPr/>
          <p:nvPr userDrawn="1"/>
        </p:nvCxnSpPr>
        <p:spPr>
          <a:xfrm>
            <a:off x="408541" y="4865214"/>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23870" y="4865212"/>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pic>
        <p:nvPicPr>
          <p:cNvPr id="12" name="Picture 11" descr="OpenGroup_O_LightGre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71461" y="4260303"/>
            <a:ext cx="660894" cy="806373"/>
          </a:xfrm>
          <a:prstGeom prst="rect">
            <a:avLst/>
          </a:prstGeom>
          <a:noFill/>
          <a:ln>
            <a:noFill/>
          </a:ln>
        </p:spPr>
      </p:pic>
      <p:pic>
        <p:nvPicPr>
          <p:cNvPr id="14" name="Picture 13" descr="IT4IT_logo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0865" y="69820"/>
            <a:ext cx="693817" cy="389100"/>
          </a:xfrm>
          <a:prstGeom prst="rect">
            <a:avLst/>
          </a:prstGeom>
        </p:spPr>
      </p:pic>
    </p:spTree>
    <p:extLst>
      <p:ext uri="{BB962C8B-B14F-4D97-AF65-F5344CB8AC3E}">
        <p14:creationId xmlns:p14="http://schemas.microsoft.com/office/powerpoint/2010/main" val="9862283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2800" b="1" kern="1200" dirty="0">
                <a:solidFill>
                  <a:schemeClr val="accent1"/>
                </a:solidFill>
                <a:latin typeface="Arial" panose="020B0604020202020204" pitchFamily="34" charset="0"/>
                <a:ea typeface="+mj-ea"/>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lgn="l" defTabSz="457200" rtl="0" eaLnBrk="1" latinLnBrk="0" hangingPunct="1">
              <a:spcBef>
                <a:spcPct val="20000"/>
              </a:spcBef>
              <a:buFont typeface="Arial"/>
              <a:defRPr lang="en-GB" sz="2400" kern="1200" dirty="0">
                <a:solidFill>
                  <a:schemeClr val="tx2"/>
                </a:solidFill>
                <a:latin typeface="Arial" panose="020B0604020202020204" pitchFamily="34" charset="0"/>
                <a:ea typeface="+mn-ea"/>
                <a:cs typeface="Arial" panose="020B0604020202020204" pitchFamily="34" charset="0"/>
              </a:defRPr>
            </a:lvl1pPr>
            <a:lvl2pPr algn="l" defTabSz="457200" rtl="0" eaLnBrk="1" latinLnBrk="0" hangingPunct="1">
              <a:spcBef>
                <a:spcPct val="20000"/>
              </a:spcBef>
              <a:buFont typeface="Arial"/>
              <a:defRPr lang="en-GB" sz="2000" kern="1200" dirty="0">
                <a:solidFill>
                  <a:schemeClr val="tx2"/>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buFont typeface="Arial"/>
              <a:defRPr lang="en-GB" sz="1800" kern="1200" dirty="0">
                <a:solidFill>
                  <a:schemeClr val="tx2"/>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buFont typeface="Arial"/>
              <a:defRPr lang="en-GB" sz="1600" kern="1200" dirty="0">
                <a:solidFill>
                  <a:schemeClr val="tx2"/>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buFont typeface="Arial"/>
              <a:defRPr lang="en-US" sz="1400" kern="12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lgn="l" defTabSz="457200" rtl="0" eaLnBrk="1" latinLnBrk="0" hangingPunct="1">
              <a:spcBef>
                <a:spcPct val="20000"/>
              </a:spcBef>
              <a:buFont typeface="Arial"/>
              <a:defRPr lang="en-GB" sz="2400" kern="1200" dirty="0">
                <a:solidFill>
                  <a:schemeClr val="tx2"/>
                </a:solidFill>
                <a:latin typeface="Arial" panose="020B0604020202020204" pitchFamily="34" charset="0"/>
                <a:ea typeface="+mn-ea"/>
                <a:cs typeface="Arial" panose="020B0604020202020204" pitchFamily="34" charset="0"/>
              </a:defRPr>
            </a:lvl1pPr>
            <a:lvl2pPr algn="l" defTabSz="457200" rtl="0" eaLnBrk="1" latinLnBrk="0" hangingPunct="1">
              <a:spcBef>
                <a:spcPct val="20000"/>
              </a:spcBef>
              <a:buFont typeface="Arial"/>
              <a:defRPr lang="en-GB" sz="2000" kern="1200" dirty="0">
                <a:solidFill>
                  <a:schemeClr val="tx2"/>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buFont typeface="Arial"/>
              <a:defRPr lang="en-GB" sz="1800" kern="1200" dirty="0">
                <a:solidFill>
                  <a:schemeClr val="tx2"/>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buFont typeface="Arial"/>
              <a:defRPr lang="en-GB" sz="1600" kern="1200" dirty="0">
                <a:solidFill>
                  <a:schemeClr val="tx2"/>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buFont typeface="Arial"/>
              <a:defRPr lang="en-US" sz="1400" kern="12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48734" y="4737101"/>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4063" y="4865215"/>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cxnSp>
        <p:nvCxnSpPr>
          <p:cNvPr id="11" name="Straight Connector 10"/>
          <p:cNvCxnSpPr/>
          <p:nvPr userDrawn="1"/>
        </p:nvCxnSpPr>
        <p:spPr>
          <a:xfrm>
            <a:off x="408541" y="4865217"/>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12"/>
          </p:nvPr>
        </p:nvSpPr>
        <p:spPr>
          <a:xfrm>
            <a:off x="7547986" y="4593930"/>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a:p>
        </p:txBody>
      </p:sp>
      <p:pic>
        <p:nvPicPr>
          <p:cNvPr id="10" name="Picture 9" descr="OpenGroup_O_LogoBlue.png"/>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8315612" y="4273574"/>
            <a:ext cx="618423" cy="753056"/>
          </a:xfrm>
          <a:prstGeom prst="rect">
            <a:avLst/>
          </a:prstGeom>
          <a:noFill/>
          <a:ln>
            <a:noFill/>
          </a:ln>
        </p:spPr>
      </p:pic>
      <p:pic>
        <p:nvPicPr>
          <p:cNvPr id="13" name="Picture 12" descr="IT4IT_logo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204" y="234264"/>
            <a:ext cx="693817" cy="389100"/>
          </a:xfrm>
          <a:prstGeom prst="rect">
            <a:avLst/>
          </a:prstGeom>
        </p:spPr>
      </p:pic>
    </p:spTree>
    <p:extLst>
      <p:ext uri="{BB962C8B-B14F-4D97-AF65-F5344CB8AC3E}">
        <p14:creationId xmlns:p14="http://schemas.microsoft.com/office/powerpoint/2010/main" val="35011896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2800" b="1" kern="1200" dirty="0">
                <a:solidFill>
                  <a:schemeClr val="accent1"/>
                </a:solidFill>
                <a:latin typeface="Arial" panose="020B0604020202020204" pitchFamily="34" charset="0"/>
                <a:ea typeface="+mj-ea"/>
                <a:cs typeface="Arial" panose="020B0604020202020204" pitchFamily="34" charset="0"/>
              </a:defRPr>
            </a:lvl1pPr>
          </a:lstStyle>
          <a:p>
            <a:r>
              <a:rPr lang="en-US" smtClean="0"/>
              <a:t>Click to edit Master title style</a:t>
            </a:r>
            <a:endParaRPr lang="en-US" dirty="0"/>
          </a:p>
        </p:txBody>
      </p:sp>
      <p:cxnSp>
        <p:nvCxnSpPr>
          <p:cNvPr id="6" name="Straight Connector 5"/>
          <p:cNvCxnSpPr/>
          <p:nvPr userDrawn="1"/>
        </p:nvCxnSpPr>
        <p:spPr>
          <a:xfrm>
            <a:off x="448734" y="4872753"/>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364063" y="4872751"/>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sp>
        <p:nvSpPr>
          <p:cNvPr id="10" name="Slide Number Placeholder 5"/>
          <p:cNvSpPr>
            <a:spLocks noGrp="1"/>
          </p:cNvSpPr>
          <p:nvPr>
            <p:ph type="sldNum" sz="quarter" idx="12"/>
          </p:nvPr>
        </p:nvSpPr>
        <p:spPr>
          <a:xfrm>
            <a:off x="7547986" y="4597594"/>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a:p>
        </p:txBody>
      </p:sp>
      <p:pic>
        <p:nvPicPr>
          <p:cNvPr id="8" name="Picture 7" descr="OpenGroup_O_LogoBlue.png"/>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8261572" y="4282582"/>
            <a:ext cx="618423" cy="753056"/>
          </a:xfrm>
          <a:prstGeom prst="rect">
            <a:avLst/>
          </a:prstGeom>
          <a:noFill/>
          <a:ln>
            <a:noFill/>
          </a:ln>
        </p:spPr>
      </p:pic>
      <p:pic>
        <p:nvPicPr>
          <p:cNvPr id="9" name="Picture 8" descr="IT4IT_logo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6044" y="234264"/>
            <a:ext cx="693817" cy="389100"/>
          </a:xfrm>
          <a:prstGeom prst="rect">
            <a:avLst/>
          </a:prstGeom>
        </p:spPr>
      </p:pic>
    </p:spTree>
    <p:extLst>
      <p:ext uri="{BB962C8B-B14F-4D97-AF65-F5344CB8AC3E}">
        <p14:creationId xmlns:p14="http://schemas.microsoft.com/office/powerpoint/2010/main" val="38981887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cxnSp>
        <p:nvCxnSpPr>
          <p:cNvPr id="5" name="Straight Connector 4"/>
          <p:cNvCxnSpPr/>
          <p:nvPr userDrawn="1"/>
        </p:nvCxnSpPr>
        <p:spPr>
          <a:xfrm>
            <a:off x="448734" y="4865217"/>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364063" y="4865215"/>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sp>
        <p:nvSpPr>
          <p:cNvPr id="10" name="Slide Number Placeholder 5"/>
          <p:cNvSpPr txBox="1">
            <a:spLocks/>
          </p:cNvSpPr>
          <p:nvPr userDrawn="1"/>
        </p:nvSpPr>
        <p:spPr>
          <a:xfrm>
            <a:off x="7547986" y="4593930"/>
            <a:ext cx="2133600" cy="273844"/>
          </a:xfrm>
          <a:prstGeom prst="rect">
            <a:avLst/>
          </a:prstGeom>
        </p:spPr>
        <p:txBody>
          <a:bodyPr/>
          <a:lstStyle>
            <a:defPPr>
              <a:defRPr lang="en-US"/>
            </a:defPPr>
            <a:lvl1pPr marL="0" algn="ctr" defTabSz="457200" rtl="0" eaLnBrk="1" latinLnBrk="0" hangingPunct="1">
              <a:defRPr sz="1800" kern="1200">
                <a:solidFill>
                  <a:schemeClr val="bg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BDA901-AC44-DA44-B86F-73C28EB4CF87}"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pic>
        <p:nvPicPr>
          <p:cNvPr id="8" name="Picture 7" descr="OpenGroup_O_LightGre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71461" y="4260303"/>
            <a:ext cx="660894" cy="806373"/>
          </a:xfrm>
          <a:prstGeom prst="rect">
            <a:avLst/>
          </a:prstGeom>
          <a:noFill/>
          <a:ln>
            <a:noFill/>
          </a:ln>
        </p:spPr>
      </p:pic>
    </p:spTree>
    <p:extLst>
      <p:ext uri="{BB962C8B-B14F-4D97-AF65-F5344CB8AC3E}">
        <p14:creationId xmlns:p14="http://schemas.microsoft.com/office/powerpoint/2010/main" val="113904747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5" name="Straight Connector 4"/>
          <p:cNvCxnSpPr/>
          <p:nvPr userDrawn="1"/>
        </p:nvCxnSpPr>
        <p:spPr>
          <a:xfrm>
            <a:off x="448734" y="4865216"/>
            <a:ext cx="770466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364063" y="4865213"/>
            <a:ext cx="2421466" cy="215444"/>
          </a:xfrm>
          <a:prstGeom prst="rect">
            <a:avLst/>
          </a:prstGeom>
          <a:noFill/>
        </p:spPr>
        <p:txBody>
          <a:bodyPr wrap="square" rtlCol="0">
            <a:spAutoFit/>
          </a:bodyPr>
          <a:lstStyle/>
          <a:p>
            <a:r>
              <a:rPr lang="en-GB" sz="800" dirty="0">
                <a:solidFill>
                  <a:schemeClr val="bg2">
                    <a:lumMod val="75000"/>
                  </a:schemeClr>
                </a:solidFill>
                <a:latin typeface="Arial" charset="0"/>
              </a:rPr>
              <a:t>Copyright </a:t>
            </a:r>
            <a:r>
              <a:rPr lang="en-GB" sz="800" dirty="0">
                <a:solidFill>
                  <a:schemeClr val="bg2">
                    <a:lumMod val="75000"/>
                  </a:schemeClr>
                </a:solidFill>
                <a:latin typeface="Arial" charset="0"/>
                <a:cs typeface="Calibri" charset="0"/>
              </a:rPr>
              <a:t>© </a:t>
            </a:r>
            <a:r>
              <a:rPr lang="en-GB" sz="800" dirty="0">
                <a:solidFill>
                  <a:schemeClr val="bg2">
                    <a:lumMod val="75000"/>
                  </a:schemeClr>
                </a:solidFill>
                <a:latin typeface="Arial" charset="0"/>
              </a:rPr>
              <a:t>The Open Group </a:t>
            </a:r>
            <a:r>
              <a:rPr lang="en-GB" sz="800" dirty="0" smtClean="0">
                <a:solidFill>
                  <a:schemeClr val="bg2">
                    <a:lumMod val="75000"/>
                  </a:schemeClr>
                </a:solidFill>
                <a:latin typeface="Arial" charset="0"/>
              </a:rPr>
              <a:t>2017</a:t>
            </a:r>
            <a:endParaRPr lang="en-GB" sz="800" dirty="0">
              <a:solidFill>
                <a:schemeClr val="bg2">
                  <a:lumMod val="75000"/>
                </a:schemeClr>
              </a:solidFill>
              <a:latin typeface="Arial" charset="0"/>
            </a:endParaRPr>
          </a:p>
        </p:txBody>
      </p:sp>
      <p:sp>
        <p:nvSpPr>
          <p:cNvPr id="9" name="Slide Number Placeholder 5"/>
          <p:cNvSpPr>
            <a:spLocks noGrp="1"/>
          </p:cNvSpPr>
          <p:nvPr>
            <p:ph type="sldNum" sz="quarter" idx="12"/>
          </p:nvPr>
        </p:nvSpPr>
        <p:spPr>
          <a:xfrm>
            <a:off x="7547986" y="4593929"/>
            <a:ext cx="2133600" cy="273844"/>
          </a:xfrm>
          <a:prstGeom prst="rect">
            <a:avLst/>
          </a:prstGeom>
        </p:spPr>
        <p:txBody>
          <a:bodyPr/>
          <a:lstStyle>
            <a:lvl1pPr algn="ctr">
              <a:defRPr>
                <a:solidFill>
                  <a:schemeClr val="bg2">
                    <a:lumMod val="75000"/>
                  </a:schemeClr>
                </a:solidFill>
              </a:defRPr>
            </a:lvl1pPr>
          </a:lstStyle>
          <a:p>
            <a:fld id="{4BBDA901-AC44-DA44-B86F-73C28EB4CF87}" type="slidenum">
              <a:rPr lang="en-GB" smtClean="0"/>
              <a:pPr/>
              <a:t>‹#›</a:t>
            </a:fld>
            <a:endParaRPr lang="en-GB"/>
          </a:p>
        </p:txBody>
      </p:sp>
      <p:pic>
        <p:nvPicPr>
          <p:cNvPr id="7" name="Picture 6" descr="OpenGroup_O_LogoBlue.png"/>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8261572" y="4282582"/>
            <a:ext cx="618423" cy="753056"/>
          </a:xfrm>
          <a:prstGeom prst="rect">
            <a:avLst/>
          </a:prstGeom>
          <a:noFill/>
          <a:ln>
            <a:noFill/>
          </a:ln>
        </p:spPr>
      </p:pic>
    </p:spTree>
    <p:extLst>
      <p:ext uri="{BB962C8B-B14F-4D97-AF65-F5344CB8AC3E}">
        <p14:creationId xmlns:p14="http://schemas.microsoft.com/office/powerpoint/2010/main" val="229498007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20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726"/>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7547986" y="4774798"/>
            <a:ext cx="2133600" cy="273844"/>
          </a:xfrm>
          <a:prstGeom prst="rect">
            <a:avLst/>
          </a:prstGeom>
        </p:spPr>
        <p:txBody>
          <a:bodyPr/>
          <a:lstStyle>
            <a:lvl1pPr algn="ctr">
              <a:defRPr sz="1000">
                <a:solidFill>
                  <a:schemeClr val="bg2">
                    <a:lumMod val="75000"/>
                  </a:schemeClr>
                </a:solidFill>
                <a:latin typeface="Arial" panose="020B0604020202020204" pitchFamily="34" charset="0"/>
                <a:cs typeface="Arial" panose="020B0604020202020204" pitchFamily="34" charset="0"/>
              </a:defRPr>
            </a:lvl1pPr>
          </a:lstStyle>
          <a:p>
            <a:fld id="{4BBDA901-AC44-DA44-B86F-73C28EB4CF87}" type="slidenum">
              <a:rPr lang="en-GB" smtClean="0"/>
              <a:pPr/>
              <a:t>‹#›</a:t>
            </a:fld>
            <a:endParaRPr lang="en-GB" dirty="0"/>
          </a:p>
        </p:txBody>
      </p:sp>
    </p:spTree>
    <p:extLst>
      <p:ext uri="{BB962C8B-B14F-4D97-AF65-F5344CB8AC3E}">
        <p14:creationId xmlns:p14="http://schemas.microsoft.com/office/powerpoint/2010/main" val="3532626468"/>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5" r:id="rId3"/>
    <p:sldLayoutId id="2147483666" r:id="rId4"/>
    <p:sldLayoutId id="2147483650" r:id="rId5"/>
    <p:sldLayoutId id="2147483652" r:id="rId6"/>
    <p:sldLayoutId id="2147483667" r:id="rId7"/>
    <p:sldLayoutId id="2147483671" r:id="rId8"/>
    <p:sldLayoutId id="2147483668" r:id="rId9"/>
    <p:sldLayoutId id="2147483672" r:id="rId10"/>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lang="en-US" sz="2800" b="1" i="0" u="none" kern="1200" dirty="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chemeClr val="accent1"/>
        </a:buClr>
        <a:buFont typeface="Arial" charset="0"/>
        <a:buChar char="•"/>
        <a:defRPr lang="en-GB" sz="2400" kern="1200" dirty="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lang="en-GB" sz="2000" b="0" i="0" u="none" kern="1200" dirty="0">
          <a:solidFill>
            <a:schemeClr val="tx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1"/>
        </a:buClr>
        <a:buSzPct val="50000"/>
        <a:buFont typeface="LucidaGrande" charset="0"/>
        <a:buChar char="▶"/>
        <a:defRPr lang="en-GB" sz="1800" kern="1200" dirty="0">
          <a:solidFill>
            <a:schemeClr val="tx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accent1"/>
        </a:buClr>
        <a:buSzPct val="50000"/>
        <a:buFont typeface="HiraMinProN-W3" charset="-128"/>
        <a:buChar char="▷"/>
        <a:defRPr lang="en-GB" sz="1600" kern="1200" dirty="0">
          <a:solidFill>
            <a:schemeClr val="tx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accent1"/>
        </a:buClr>
        <a:buSzPct val="30000"/>
        <a:buFont typeface="AppleSDGothicNeo-Regular" charset="-127"/>
        <a:buChar char="◼"/>
        <a:defRPr lang="en-US" sz="1400" kern="1200" dirty="0">
          <a:solidFill>
            <a:schemeClr val="tx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8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293" y="1236332"/>
            <a:ext cx="8458199" cy="1323439"/>
          </a:xfrm>
          <a:prstGeom prst="rect">
            <a:avLst/>
          </a:prstGeom>
          <a:noFill/>
          <a:ln>
            <a:noFill/>
          </a:ln>
        </p:spPr>
        <p:txBody>
          <a:bodyPr wrap="square" rtlCol="0">
            <a:spAutoFit/>
          </a:bodyPr>
          <a:lstStyle/>
          <a:p>
            <a:pPr lvl="0" defTabSz="914400">
              <a:defRPr/>
            </a:pPr>
            <a:r>
              <a:rPr lang="en-US" sz="4000" b="1" kern="0" dirty="0">
                <a:solidFill>
                  <a:schemeClr val="accent1"/>
                </a:solidFill>
                <a:latin typeface="Arial"/>
                <a:cs typeface="Arial"/>
              </a:rPr>
              <a:t>Drive Business Value</a:t>
            </a:r>
          </a:p>
          <a:p>
            <a:pPr lvl="0" defTabSz="914400">
              <a:defRPr/>
            </a:pPr>
            <a:r>
              <a:rPr lang="en-US" sz="4000" b="1" kern="0" dirty="0">
                <a:solidFill>
                  <a:schemeClr val="accent1"/>
                </a:solidFill>
                <a:latin typeface="Arial"/>
                <a:cs typeface="Arial"/>
              </a:rPr>
              <a:t>from IT4IT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95" y="3793372"/>
            <a:ext cx="1477593" cy="794915"/>
          </a:xfrm>
          <a:prstGeom prst="rect">
            <a:avLst/>
          </a:prstGeom>
        </p:spPr>
      </p:pic>
    </p:spTree>
    <p:extLst>
      <p:ext uri="{BB962C8B-B14F-4D97-AF65-F5344CB8AC3E}">
        <p14:creationId xmlns:p14="http://schemas.microsoft.com/office/powerpoint/2010/main" val="1728721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24200" y="1811593"/>
            <a:ext cx="3591276" cy="2741357"/>
          </a:xfrm>
          <a:prstGeom prst="rect">
            <a:avLst/>
          </a:prstGeom>
        </p:spPr>
      </p:pic>
      <p:sp>
        <p:nvSpPr>
          <p:cNvPr id="14" name="Slide Number Placeholder 3"/>
          <p:cNvSpPr>
            <a:spLocks noGrp="1"/>
          </p:cNvSpPr>
          <p:nvPr>
            <p:ph type="sldNum" sz="quarter" idx="12"/>
          </p:nvPr>
        </p:nvSpPr>
        <p:spPr>
          <a:xfrm>
            <a:off x="7547986" y="4593930"/>
            <a:ext cx="2133600" cy="273844"/>
          </a:xfrm>
        </p:spPr>
        <p:txBody>
          <a:bodyPr/>
          <a:lstStyle/>
          <a:p>
            <a:fld id="{4BBDA901-AC44-DA44-B86F-73C28EB4CF87}" type="slidenum">
              <a:rPr lang="en-GB" smtClean="0"/>
              <a:pPr/>
              <a:t>2</a:t>
            </a:fld>
            <a:endParaRPr lang="en-GB"/>
          </a:p>
        </p:txBody>
      </p:sp>
      <p:sp>
        <p:nvSpPr>
          <p:cNvPr id="19" name="Cloud Callout 18"/>
          <p:cNvSpPr/>
          <p:nvPr/>
        </p:nvSpPr>
        <p:spPr>
          <a:xfrm>
            <a:off x="2163965" y="448524"/>
            <a:ext cx="2130552" cy="914400"/>
          </a:xfrm>
          <a:prstGeom prst="cloudCallout">
            <a:avLst>
              <a:gd name="adj1" fmla="val 11426"/>
              <a:gd name="adj2" fmla="val 8819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a:solidFill>
                    <a:schemeClr val="tx1"/>
                  </a:solidFill>
                </a:ln>
                <a:solidFill>
                  <a:schemeClr val="tx1"/>
                </a:solidFill>
              </a:rPr>
              <a:t>Retain Talent</a:t>
            </a:r>
            <a:endParaRPr lang="en-US" sz="1600" dirty="0">
              <a:ln>
                <a:solidFill>
                  <a:schemeClr val="tx1"/>
                </a:solidFill>
              </a:ln>
              <a:solidFill>
                <a:schemeClr val="tx1"/>
              </a:solidFill>
            </a:endParaRPr>
          </a:p>
        </p:txBody>
      </p:sp>
      <p:sp>
        <p:nvSpPr>
          <p:cNvPr id="23" name="Cloud Callout 22"/>
          <p:cNvSpPr/>
          <p:nvPr/>
        </p:nvSpPr>
        <p:spPr>
          <a:xfrm>
            <a:off x="339873" y="1512802"/>
            <a:ext cx="2130552" cy="914400"/>
          </a:xfrm>
          <a:prstGeom prst="cloudCallout">
            <a:avLst>
              <a:gd name="adj1" fmla="val 95412"/>
              <a:gd name="adj2" fmla="val 7387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a:solidFill>
                    <a:schemeClr val="tx1"/>
                  </a:solidFill>
                </a:ln>
                <a:solidFill>
                  <a:schemeClr val="tx1"/>
                </a:solidFill>
              </a:rPr>
              <a:t>Manage Growth </a:t>
            </a:r>
            <a:endParaRPr lang="en-US" sz="1600" dirty="0">
              <a:ln>
                <a:solidFill>
                  <a:schemeClr val="tx1"/>
                </a:solidFill>
              </a:ln>
              <a:solidFill>
                <a:schemeClr val="tx1"/>
              </a:solidFill>
            </a:endParaRPr>
          </a:p>
        </p:txBody>
      </p:sp>
      <p:sp>
        <p:nvSpPr>
          <p:cNvPr id="24" name="Cloud Callout 23"/>
          <p:cNvSpPr/>
          <p:nvPr/>
        </p:nvSpPr>
        <p:spPr>
          <a:xfrm>
            <a:off x="231648" y="3270489"/>
            <a:ext cx="2286000" cy="914400"/>
          </a:xfrm>
          <a:prstGeom prst="cloudCallout">
            <a:avLst>
              <a:gd name="adj1" fmla="val 83450"/>
              <a:gd name="adj2" fmla="val -6868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n>
                  <a:solidFill>
                    <a:schemeClr val="tx1"/>
                  </a:solidFill>
                </a:ln>
                <a:solidFill>
                  <a:schemeClr val="tx1"/>
                </a:solidFill>
              </a:rPr>
              <a:t>Create new products </a:t>
            </a:r>
            <a:r>
              <a:rPr lang="en-US" sz="1600" dirty="0" smtClean="0">
                <a:ln>
                  <a:solidFill>
                    <a:schemeClr val="tx1"/>
                  </a:solidFill>
                </a:ln>
                <a:solidFill>
                  <a:schemeClr val="tx1"/>
                </a:solidFill>
              </a:rPr>
              <a:t>faster</a:t>
            </a:r>
            <a:endParaRPr lang="en-US" sz="1600" dirty="0">
              <a:ln>
                <a:solidFill>
                  <a:schemeClr val="tx1"/>
                </a:solidFill>
              </a:ln>
              <a:solidFill>
                <a:schemeClr val="tx1"/>
              </a:solidFill>
            </a:endParaRPr>
          </a:p>
        </p:txBody>
      </p:sp>
      <p:sp>
        <p:nvSpPr>
          <p:cNvPr id="25" name="Cloud Callout 24"/>
          <p:cNvSpPr/>
          <p:nvPr/>
        </p:nvSpPr>
        <p:spPr>
          <a:xfrm>
            <a:off x="6226251" y="1512802"/>
            <a:ext cx="2286000" cy="914400"/>
          </a:xfrm>
          <a:prstGeom prst="cloudCallout">
            <a:avLst>
              <a:gd name="adj1" fmla="val -104898"/>
              <a:gd name="adj2" fmla="val 1922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solidFill>
                <a:schemeClr val="tx1"/>
              </a:solidFill>
            </a:endParaRPr>
          </a:p>
        </p:txBody>
      </p:sp>
      <p:sp>
        <p:nvSpPr>
          <p:cNvPr id="26" name="Cloud Callout 25"/>
          <p:cNvSpPr/>
          <p:nvPr/>
        </p:nvSpPr>
        <p:spPr>
          <a:xfrm>
            <a:off x="6635151" y="2875871"/>
            <a:ext cx="2286000" cy="914400"/>
          </a:xfrm>
          <a:prstGeom prst="cloudCallout">
            <a:avLst>
              <a:gd name="adj1" fmla="val -104351"/>
              <a:gd name="adj2" fmla="val -9327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ln>
                <a:solidFill>
                  <a:schemeClr val="tx1"/>
                </a:solidFill>
              </a:ln>
              <a:solidFill>
                <a:schemeClr val="tx1"/>
              </a:solidFill>
            </a:endParaRPr>
          </a:p>
          <a:p>
            <a:pPr algn="ctr"/>
            <a:r>
              <a:rPr lang="en-US" sz="1600" dirty="0" smtClean="0">
                <a:ln>
                  <a:solidFill>
                    <a:schemeClr val="tx1"/>
                  </a:solidFill>
                </a:ln>
                <a:solidFill>
                  <a:schemeClr val="tx1"/>
                </a:solidFill>
              </a:rPr>
              <a:t>Have Responsive</a:t>
            </a:r>
          </a:p>
          <a:p>
            <a:pPr algn="ctr"/>
            <a:r>
              <a:rPr lang="en-US" sz="1600" dirty="0" smtClean="0">
                <a:ln>
                  <a:solidFill>
                    <a:schemeClr val="tx1"/>
                  </a:solidFill>
                </a:ln>
                <a:solidFill>
                  <a:schemeClr val="tx1"/>
                </a:solidFill>
              </a:rPr>
              <a:t>IT</a:t>
            </a:r>
          </a:p>
          <a:p>
            <a:pPr algn="ctr"/>
            <a:endParaRPr lang="en-US" sz="1600" dirty="0">
              <a:ln>
                <a:solidFill>
                  <a:schemeClr val="tx1"/>
                </a:solidFill>
              </a:ln>
              <a:solidFill>
                <a:schemeClr val="tx1"/>
              </a:solidFill>
            </a:endParaRPr>
          </a:p>
        </p:txBody>
      </p:sp>
      <p:sp>
        <p:nvSpPr>
          <p:cNvPr id="27" name="Cloud Callout 26"/>
          <p:cNvSpPr/>
          <p:nvPr/>
        </p:nvSpPr>
        <p:spPr>
          <a:xfrm>
            <a:off x="4800600" y="514350"/>
            <a:ext cx="2133600" cy="914400"/>
          </a:xfrm>
          <a:prstGeom prst="cloudCallout">
            <a:avLst>
              <a:gd name="adj1" fmla="val -60576"/>
              <a:gd name="adj2" fmla="val 9796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a:solidFill>
                    <a:schemeClr val="tx1"/>
                  </a:solidFill>
                </a:ln>
                <a:solidFill>
                  <a:schemeClr val="tx1"/>
                </a:solidFill>
              </a:rPr>
              <a:t>Have an Agile </a:t>
            </a:r>
          </a:p>
          <a:p>
            <a:pPr algn="ctr"/>
            <a:r>
              <a:rPr lang="en-US" sz="1600" dirty="0" smtClean="0">
                <a:ln>
                  <a:solidFill>
                    <a:schemeClr val="tx1"/>
                  </a:solidFill>
                </a:ln>
                <a:solidFill>
                  <a:schemeClr val="tx1"/>
                </a:solidFill>
              </a:rPr>
              <a:t>Business</a:t>
            </a:r>
            <a:endParaRPr lang="en-US" sz="1600" dirty="0">
              <a:ln>
                <a:solidFill>
                  <a:schemeClr val="tx1"/>
                </a:solidFill>
              </a:ln>
              <a:solidFill>
                <a:schemeClr val="tx1"/>
              </a:solidFill>
            </a:endParaRPr>
          </a:p>
        </p:txBody>
      </p:sp>
      <p:sp>
        <p:nvSpPr>
          <p:cNvPr id="28" name="TextBox 27"/>
          <p:cNvSpPr txBox="1"/>
          <p:nvPr/>
        </p:nvSpPr>
        <p:spPr>
          <a:xfrm>
            <a:off x="155448" y="281344"/>
            <a:ext cx="2499402" cy="461665"/>
          </a:xfrm>
          <a:prstGeom prst="rect">
            <a:avLst/>
          </a:prstGeom>
          <a:noFill/>
        </p:spPr>
        <p:txBody>
          <a:bodyPr wrap="none" rtlCol="0">
            <a:spAutoFit/>
          </a:bodyPr>
          <a:lstStyle/>
          <a:p>
            <a:r>
              <a:rPr lang="en-US" sz="2400" b="1" i="1" smtClean="0">
                <a:solidFill>
                  <a:srgbClr val="FF0000"/>
                </a:solidFill>
              </a:rPr>
              <a:t>How Could </a:t>
            </a:r>
            <a:r>
              <a:rPr lang="en-US" sz="2400" b="1" i="1" dirty="0" smtClean="0">
                <a:solidFill>
                  <a:srgbClr val="FF0000"/>
                </a:solidFill>
              </a:rPr>
              <a:t>I?</a:t>
            </a:r>
            <a:endParaRPr lang="en-US" sz="2400" b="1" i="1" dirty="0">
              <a:solidFill>
                <a:srgbClr val="FF0000"/>
              </a:solidFill>
            </a:endParaRPr>
          </a:p>
        </p:txBody>
      </p:sp>
      <p:sp>
        <p:nvSpPr>
          <p:cNvPr id="29" name="TextBox 28"/>
          <p:cNvSpPr txBox="1"/>
          <p:nvPr/>
        </p:nvSpPr>
        <p:spPr>
          <a:xfrm>
            <a:off x="6531637" y="1720489"/>
            <a:ext cx="1736181" cy="646331"/>
          </a:xfrm>
          <a:prstGeom prst="rect">
            <a:avLst/>
          </a:prstGeom>
          <a:noFill/>
        </p:spPr>
        <p:txBody>
          <a:bodyPr wrap="none" rtlCol="0">
            <a:spAutoFit/>
          </a:bodyPr>
          <a:lstStyle/>
          <a:p>
            <a:pPr algn="ctr"/>
            <a:r>
              <a:rPr lang="en-US" smtClean="0">
                <a:ln>
                  <a:solidFill>
                    <a:schemeClr val="tx1"/>
                  </a:solidFill>
                </a:ln>
              </a:rPr>
              <a:t>Drive Innovation</a:t>
            </a:r>
            <a:endParaRPr lang="en-US" dirty="0">
              <a:ln>
                <a:solidFill>
                  <a:schemeClr val="tx1"/>
                </a:solidFill>
              </a:ln>
            </a:endParaRPr>
          </a:p>
          <a:p>
            <a:endParaRPr lang="en-US" dirty="0"/>
          </a:p>
        </p:txBody>
      </p:sp>
    </p:spTree>
    <p:extLst>
      <p:ext uri="{BB962C8B-B14F-4D97-AF65-F5344CB8AC3E}">
        <p14:creationId xmlns:p14="http://schemas.microsoft.com/office/powerpoint/2010/main" val="227697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74353"/>
            <a:ext cx="457200" cy="3416320"/>
          </a:xfrm>
          <a:prstGeom prst="rect">
            <a:avLst/>
          </a:prstGeom>
          <a:noFill/>
        </p:spPr>
        <p:txBody>
          <a:bodyPr wrap="square" rtlCol="0">
            <a:spAutoFit/>
          </a:bodyPr>
          <a:lstStyle/>
          <a:p>
            <a:pPr algn="ctr"/>
            <a:r>
              <a:rPr lang="en-US" sz="3600" b="1" dirty="0">
                <a:solidFill>
                  <a:srgbClr val="FF0000"/>
                </a:solidFill>
              </a:rPr>
              <a:t>Legacy</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018" r="15619"/>
          <a:stretch/>
        </p:blipFill>
        <p:spPr>
          <a:xfrm>
            <a:off x="-13547" y="1352550"/>
            <a:ext cx="1828800" cy="341352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3738" r="10746"/>
          <a:stretch/>
        </p:blipFill>
        <p:spPr>
          <a:xfrm>
            <a:off x="7315199" y="1406368"/>
            <a:ext cx="1828801" cy="342749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585184092"/>
              </p:ext>
            </p:extLst>
          </p:nvPr>
        </p:nvGraphicFramePr>
        <p:xfrm>
          <a:off x="1371600" y="1428750"/>
          <a:ext cx="6553200" cy="35309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txBox="1">
            <a:spLocks/>
          </p:cNvSpPr>
          <p:nvPr/>
        </p:nvSpPr>
        <p:spPr>
          <a:xfrm>
            <a:off x="266699" y="141705"/>
            <a:ext cx="87630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2800" b="1" kern="1200">
                <a:solidFill>
                  <a:schemeClr val="accent1"/>
                </a:solidFill>
                <a:latin typeface="Arial" panose="020B0604020202020204" pitchFamily="34" charset="0"/>
                <a:ea typeface="+mj-ea"/>
                <a:cs typeface="Arial" panose="020B0604020202020204" pitchFamily="34" charset="0"/>
              </a:defRPr>
            </a:lvl1pPr>
          </a:lstStyle>
          <a:p>
            <a:r>
              <a:rPr lang="en-GB" sz="3200" dirty="0" smtClean="0"/>
              <a:t>IT4IT: A Language for Digital Transformation</a:t>
            </a:r>
            <a:endParaRPr lang="en-GB" sz="3200" dirty="0"/>
          </a:p>
        </p:txBody>
      </p:sp>
      <p:graphicFrame>
        <p:nvGraphicFramePr>
          <p:cNvPr id="12" name="Content Placeholder 3"/>
          <p:cNvGraphicFramePr>
            <a:graphicFrameLocks/>
          </p:cNvGraphicFramePr>
          <p:nvPr>
            <p:extLst>
              <p:ext uri="{D42A27DB-BD31-4B8C-83A1-F6EECF244321}">
                <p14:modId xmlns:p14="http://schemas.microsoft.com/office/powerpoint/2010/main" val="617809179"/>
              </p:ext>
            </p:extLst>
          </p:nvPr>
        </p:nvGraphicFramePr>
        <p:xfrm>
          <a:off x="1371600" y="1428750"/>
          <a:ext cx="6553200" cy="35309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xtBox 12"/>
          <p:cNvSpPr txBox="1"/>
          <p:nvPr/>
        </p:nvSpPr>
        <p:spPr>
          <a:xfrm>
            <a:off x="1026543" y="813492"/>
            <a:ext cx="7243313" cy="461665"/>
          </a:xfrm>
          <a:prstGeom prst="rect">
            <a:avLst/>
          </a:prstGeom>
          <a:noFill/>
        </p:spPr>
        <p:txBody>
          <a:bodyPr wrap="square" rtlCol="0">
            <a:spAutoFit/>
          </a:bodyPr>
          <a:lstStyle/>
          <a:p>
            <a:r>
              <a:rPr lang="en-GB" sz="2400" b="1" dirty="0">
                <a:solidFill>
                  <a:srgbClr val="00667F"/>
                </a:solidFill>
                <a:latin typeface="Segoe UI Light" panose="020B0502040204020203" pitchFamily="34" charset="0"/>
                <a:cs typeface="Segoe UI Light" panose="020B0502040204020203" pitchFamily="34" charset="0"/>
              </a:rPr>
              <a:t>The journey </a:t>
            </a:r>
            <a:r>
              <a:rPr lang="en-GB" sz="2400" b="1" dirty="0" smtClean="0">
                <a:solidFill>
                  <a:srgbClr val="00667F"/>
                </a:solidFill>
                <a:latin typeface="Segoe UI Light" panose="020B0502040204020203" pitchFamily="34" charset="0"/>
                <a:cs typeface="Segoe UI Light" panose="020B0502040204020203" pitchFamily="34" charset="0"/>
              </a:rPr>
              <a:t>to the </a:t>
            </a:r>
            <a:r>
              <a:rPr lang="en-GB" sz="2400" b="1" dirty="0">
                <a:solidFill>
                  <a:srgbClr val="00667F"/>
                </a:solidFill>
                <a:latin typeface="Segoe UI Light" panose="020B0502040204020203" pitchFamily="34" charset="0"/>
                <a:cs typeface="Segoe UI Light" panose="020B0502040204020203" pitchFamily="34" charset="0"/>
              </a:rPr>
              <a:t>D</a:t>
            </a:r>
            <a:r>
              <a:rPr lang="en-GB" sz="2400" b="1" dirty="0" smtClean="0">
                <a:solidFill>
                  <a:srgbClr val="00667F"/>
                </a:solidFill>
                <a:latin typeface="Segoe UI Light" panose="020B0502040204020203" pitchFamily="34" charset="0"/>
                <a:cs typeface="Segoe UI Light" panose="020B0502040204020203" pitchFamily="34" charset="0"/>
              </a:rPr>
              <a:t>igital Enterprise requires a strategy</a:t>
            </a:r>
            <a:endParaRPr lang="en-GB" sz="2400" b="1" dirty="0">
              <a:solidFill>
                <a:srgbClr val="00667F"/>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40137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43200" y="1047750"/>
            <a:ext cx="3657600" cy="3657600"/>
            <a:chOff x="2743200" y="1047750"/>
            <a:chExt cx="3657600" cy="3657600"/>
          </a:xfrm>
        </p:grpSpPr>
        <p:sp>
          <p:nvSpPr>
            <p:cNvPr id="59" name="Arrow: Bent 58"/>
            <p:cNvSpPr/>
            <p:nvPr/>
          </p:nvSpPr>
          <p:spPr>
            <a:xfrm>
              <a:off x="2819400" y="2713629"/>
              <a:ext cx="1013729" cy="875862"/>
            </a:xfrm>
            <a:prstGeom prst="bentArrow">
              <a:avLst>
                <a:gd name="adj1" fmla="val 17773"/>
                <a:gd name="adj2" fmla="val 29818"/>
                <a:gd name="adj3" fmla="val 25000"/>
                <a:gd name="adj4" fmla="val 87500"/>
              </a:avLst>
            </a:prstGeom>
            <a:solidFill>
              <a:srgbClr val="00995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2743200" y="1047750"/>
              <a:ext cx="3657600" cy="3657600"/>
            </a:xfrm>
            <a:prstGeom prst="ellipse">
              <a:avLst/>
            </a:prstGeom>
            <a:noFill/>
            <a:ln w="190500">
              <a:solidFill>
                <a:srgbClr val="009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Efficiency</a:t>
              </a:r>
            </a:p>
            <a:p>
              <a:pPr algn="ctr"/>
              <a:r>
                <a:rPr lang="en-US" sz="1200" b="1" dirty="0">
                  <a:solidFill>
                    <a:schemeClr val="tx1"/>
                  </a:solidFill>
                </a:rPr>
                <a:t> </a:t>
              </a:r>
            </a:p>
            <a:p>
              <a:pPr algn="ctr"/>
              <a:r>
                <a:rPr lang="en-US" sz="2400" b="1" dirty="0">
                  <a:solidFill>
                    <a:schemeClr val="tx1"/>
                  </a:solidFill>
                </a:rPr>
                <a:t>Agility</a:t>
              </a:r>
            </a:p>
          </p:txBody>
        </p:sp>
      </p:grpSp>
      <p:sp>
        <p:nvSpPr>
          <p:cNvPr id="4" name="Slide Number Placeholder 3"/>
          <p:cNvSpPr>
            <a:spLocks noGrp="1"/>
          </p:cNvSpPr>
          <p:nvPr>
            <p:ph type="sldNum" sz="quarter" idx="12"/>
          </p:nvPr>
        </p:nvSpPr>
        <p:spPr>
          <a:xfrm>
            <a:off x="7547986" y="4593930"/>
            <a:ext cx="1695602" cy="217628"/>
          </a:xfrm>
        </p:spPr>
        <p:txBody>
          <a:bodyPr/>
          <a:lstStyle/>
          <a:p>
            <a:fld id="{4BBDA901-AC44-DA44-B86F-73C28EB4CF87}" type="slidenum">
              <a:rPr lang="en-GB" smtClean="0"/>
              <a:pPr/>
              <a:t>4</a:t>
            </a:fld>
            <a:endParaRPr lang="en-GB"/>
          </a:p>
        </p:txBody>
      </p:sp>
      <p:sp>
        <p:nvSpPr>
          <p:cNvPr id="7" name="Title 1"/>
          <p:cNvSpPr>
            <a:spLocks noGrp="1"/>
          </p:cNvSpPr>
          <p:nvPr>
            <p:ph type="title"/>
          </p:nvPr>
        </p:nvSpPr>
        <p:spPr>
          <a:xfrm>
            <a:off x="31006" y="83744"/>
            <a:ext cx="9081910" cy="820249"/>
          </a:xfrm>
        </p:spPr>
        <p:txBody>
          <a:bodyPr vert="horz" lIns="91440" tIns="45720" rIns="91440" bIns="45720" rtlCol="0" anchor="ctr">
            <a:noAutofit/>
          </a:bodyPr>
          <a:lstStyle/>
          <a:p>
            <a:r>
              <a:rPr lang="en-US" sz="2600" dirty="0"/>
              <a:t>Next generation IT management addresses concerns</a:t>
            </a:r>
          </a:p>
        </p:txBody>
      </p:sp>
      <p:sp>
        <p:nvSpPr>
          <p:cNvPr id="8" name="Slide Number Placeholder 3"/>
          <p:cNvSpPr txBox="1">
            <a:spLocks/>
          </p:cNvSpPr>
          <p:nvPr/>
        </p:nvSpPr>
        <p:spPr>
          <a:xfrm>
            <a:off x="6395155" y="5910262"/>
            <a:ext cx="2686755" cy="365125"/>
          </a:xfrm>
          <a:prstGeom prst="rect">
            <a:avLst/>
          </a:prstGeom>
        </p:spPr>
        <p:txBody>
          <a:bodyPr/>
          <a:lstStyle>
            <a:defPPr>
              <a:defRPr lang="en-GB"/>
            </a:defPPr>
            <a:lvl1pPr algn="ctr" rtl="0" fontAlgn="base">
              <a:spcBef>
                <a:spcPct val="0"/>
              </a:spcBef>
              <a:spcAft>
                <a:spcPct val="0"/>
              </a:spcAft>
              <a:defRPr sz="1000" kern="1200">
                <a:solidFill>
                  <a:schemeClr val="bg2">
                    <a:lumMod val="75000"/>
                  </a:schemeClr>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fld id="{4BBDA901-AC44-DA44-B86F-73C28EB4CF87}" type="slidenum">
              <a:rPr lang="en-GB" smtClean="0"/>
              <a:pPr/>
              <a:t>4</a:t>
            </a:fld>
            <a:endParaRPr lang="en-GB" dirty="0"/>
          </a:p>
        </p:txBody>
      </p:sp>
      <p:grpSp>
        <p:nvGrpSpPr>
          <p:cNvPr id="82" name="Group 81"/>
          <p:cNvGrpSpPr/>
          <p:nvPr/>
        </p:nvGrpSpPr>
        <p:grpSpPr>
          <a:xfrm rot="8100000">
            <a:off x="4495321" y="882682"/>
            <a:ext cx="537168" cy="342694"/>
            <a:chOff x="2928314" y="4321293"/>
            <a:chExt cx="537168" cy="342694"/>
          </a:xfrm>
        </p:grpSpPr>
        <p:sp>
          <p:nvSpPr>
            <p:cNvPr id="83" name="Isosceles Triangle 82"/>
            <p:cNvSpPr/>
            <p:nvPr/>
          </p:nvSpPr>
          <p:spPr>
            <a:xfrm rot="18900000">
              <a:off x="2928314" y="4321293"/>
              <a:ext cx="533400" cy="322625"/>
            </a:xfrm>
            <a:prstGeom prst="triangl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Isosceles Triangle 83"/>
            <p:cNvSpPr/>
            <p:nvPr/>
          </p:nvSpPr>
          <p:spPr>
            <a:xfrm rot="18900000">
              <a:off x="2968634" y="4348666"/>
              <a:ext cx="496848" cy="315321"/>
            </a:xfrm>
            <a:prstGeom prst="triangle">
              <a:avLst/>
            </a:prstGeom>
            <a:solidFill>
              <a:srgbClr val="00995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593122" y="1065387"/>
            <a:ext cx="3982774" cy="3805031"/>
            <a:chOff x="2593122" y="1065387"/>
            <a:chExt cx="3982774" cy="3805031"/>
          </a:xfrm>
        </p:grpSpPr>
        <p:sp>
          <p:nvSpPr>
            <p:cNvPr id="52" name="Arrow: Bent 51"/>
            <p:cNvSpPr/>
            <p:nvPr/>
          </p:nvSpPr>
          <p:spPr>
            <a:xfrm rot="10800000">
              <a:off x="5309184" y="2245323"/>
              <a:ext cx="1060080" cy="886969"/>
            </a:xfrm>
            <a:prstGeom prst="bentArrow">
              <a:avLst>
                <a:gd name="adj1" fmla="val 17773"/>
                <a:gd name="adj2" fmla="val 29818"/>
                <a:gd name="adj3" fmla="val 25000"/>
                <a:gd name="adj4" fmla="val 87500"/>
              </a:avLst>
            </a:prstGeom>
            <a:solidFill>
              <a:srgbClr val="00995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Arrow: Bent 52"/>
            <p:cNvSpPr/>
            <p:nvPr/>
          </p:nvSpPr>
          <p:spPr>
            <a:xfrm rot="16200000">
              <a:off x="4192512" y="3694412"/>
              <a:ext cx="1096808" cy="886968"/>
            </a:xfrm>
            <a:prstGeom prst="bentArrow">
              <a:avLst>
                <a:gd name="adj1" fmla="val 17773"/>
                <a:gd name="adj2" fmla="val 29818"/>
                <a:gd name="adj3" fmla="val 25000"/>
                <a:gd name="adj4" fmla="val 87500"/>
              </a:avLst>
            </a:prstGeom>
            <a:solidFill>
              <a:srgbClr val="00995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Arrow: Bent 63"/>
            <p:cNvSpPr/>
            <p:nvPr/>
          </p:nvSpPr>
          <p:spPr>
            <a:xfrm rot="5400000">
              <a:off x="3892512" y="1126686"/>
              <a:ext cx="1009566" cy="886968"/>
            </a:xfrm>
            <a:prstGeom prst="bentArrow">
              <a:avLst>
                <a:gd name="adj1" fmla="val 17773"/>
                <a:gd name="adj2" fmla="val 29818"/>
                <a:gd name="adj3" fmla="val 25000"/>
                <a:gd name="adj4" fmla="val 87500"/>
              </a:avLst>
            </a:prstGeom>
            <a:solidFill>
              <a:srgbClr val="00995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3834737" y="2074950"/>
              <a:ext cx="1474448" cy="1514542"/>
            </a:xfrm>
            <a:prstGeom prst="ellipse">
              <a:avLst/>
            </a:prstGeom>
            <a:noFill/>
            <a:ln w="63500">
              <a:solidFill>
                <a:srgbClr val="009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rot="18900000">
              <a:off x="3072465" y="1661421"/>
              <a:ext cx="1096108" cy="523220"/>
            </a:xfrm>
            <a:prstGeom prst="rect">
              <a:avLst/>
            </a:prstGeom>
            <a:noFill/>
          </p:spPr>
          <p:txBody>
            <a:bodyPr wrap="square" rtlCol="0">
              <a:spAutoFit/>
            </a:bodyPr>
            <a:lstStyle/>
            <a:p>
              <a:r>
                <a:rPr lang="en-US" sz="2800" b="1" dirty="0">
                  <a:solidFill>
                    <a:srgbClr val="00667F"/>
                  </a:solidFill>
                </a:rPr>
                <a:t>Plan</a:t>
              </a:r>
            </a:p>
          </p:txBody>
        </p:sp>
        <p:sp>
          <p:nvSpPr>
            <p:cNvPr id="70" name="TextBox 69"/>
            <p:cNvSpPr txBox="1"/>
            <p:nvPr/>
          </p:nvSpPr>
          <p:spPr>
            <a:xfrm rot="2700000">
              <a:off x="4830633" y="1652504"/>
              <a:ext cx="1295400" cy="523220"/>
            </a:xfrm>
            <a:prstGeom prst="rect">
              <a:avLst/>
            </a:prstGeom>
            <a:noFill/>
          </p:spPr>
          <p:txBody>
            <a:bodyPr wrap="square" rtlCol="0">
              <a:spAutoFit/>
            </a:bodyPr>
            <a:lstStyle/>
            <a:p>
              <a:r>
                <a:rPr lang="en-US" sz="2800" b="1" dirty="0">
                  <a:solidFill>
                    <a:srgbClr val="00667F"/>
                  </a:solidFill>
                </a:rPr>
                <a:t>Build</a:t>
              </a:r>
            </a:p>
          </p:txBody>
        </p:sp>
        <p:sp>
          <p:nvSpPr>
            <p:cNvPr id="71" name="TextBox 70"/>
            <p:cNvSpPr txBox="1"/>
            <p:nvPr/>
          </p:nvSpPr>
          <p:spPr>
            <a:xfrm rot="18900000">
              <a:off x="4558258" y="3321046"/>
              <a:ext cx="1905000" cy="523220"/>
            </a:xfrm>
            <a:prstGeom prst="rect">
              <a:avLst/>
            </a:prstGeom>
            <a:noFill/>
          </p:spPr>
          <p:txBody>
            <a:bodyPr wrap="square" rtlCol="0">
              <a:spAutoFit/>
            </a:bodyPr>
            <a:lstStyle/>
            <a:p>
              <a:r>
                <a:rPr lang="en-US" sz="2800" b="1" dirty="0">
                  <a:solidFill>
                    <a:srgbClr val="00667F"/>
                  </a:solidFill>
                </a:rPr>
                <a:t>Deliver</a:t>
              </a:r>
            </a:p>
          </p:txBody>
        </p:sp>
        <p:sp>
          <p:nvSpPr>
            <p:cNvPr id="72" name="TextBox 71"/>
            <p:cNvSpPr txBox="1"/>
            <p:nvPr/>
          </p:nvSpPr>
          <p:spPr>
            <a:xfrm rot="2700000">
              <a:off x="3247823" y="3613566"/>
              <a:ext cx="1295400" cy="523220"/>
            </a:xfrm>
            <a:prstGeom prst="rect">
              <a:avLst/>
            </a:prstGeom>
            <a:noFill/>
          </p:spPr>
          <p:txBody>
            <a:bodyPr wrap="square" rtlCol="0">
              <a:spAutoFit/>
            </a:bodyPr>
            <a:lstStyle/>
            <a:p>
              <a:r>
                <a:rPr lang="en-US" sz="2800" b="1" dirty="0">
                  <a:solidFill>
                    <a:srgbClr val="00667F"/>
                  </a:solidFill>
                </a:rPr>
                <a:t>Run</a:t>
              </a:r>
            </a:p>
          </p:txBody>
        </p:sp>
        <p:grpSp>
          <p:nvGrpSpPr>
            <p:cNvPr id="78" name="Group 77"/>
            <p:cNvGrpSpPr/>
            <p:nvPr/>
          </p:nvGrpSpPr>
          <p:grpSpPr>
            <a:xfrm rot="2700000">
              <a:off x="2495885" y="2572533"/>
              <a:ext cx="537168" cy="342694"/>
              <a:chOff x="2928314" y="4321293"/>
              <a:chExt cx="537168" cy="342694"/>
            </a:xfrm>
          </p:grpSpPr>
          <p:sp>
            <p:nvSpPr>
              <p:cNvPr id="75" name="Isosceles Triangle 74"/>
              <p:cNvSpPr/>
              <p:nvPr/>
            </p:nvSpPr>
            <p:spPr>
              <a:xfrm rot="18900000">
                <a:off x="2928314" y="4321293"/>
                <a:ext cx="533400" cy="322625"/>
              </a:xfrm>
              <a:prstGeom prst="triangl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Isosceles Triangle 73"/>
              <p:cNvSpPr/>
              <p:nvPr/>
            </p:nvSpPr>
            <p:spPr>
              <a:xfrm rot="18900000">
                <a:off x="2968634" y="4348666"/>
                <a:ext cx="496848" cy="315321"/>
              </a:xfrm>
              <a:prstGeom prst="triangle">
                <a:avLst/>
              </a:prstGeom>
              <a:solidFill>
                <a:srgbClr val="00995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3500000">
              <a:off x="6135965" y="2958481"/>
              <a:ext cx="537168" cy="342694"/>
              <a:chOff x="2928314" y="4321293"/>
              <a:chExt cx="537168" cy="342694"/>
            </a:xfrm>
          </p:grpSpPr>
          <p:sp>
            <p:nvSpPr>
              <p:cNvPr id="80" name="Isosceles Triangle 79"/>
              <p:cNvSpPr/>
              <p:nvPr/>
            </p:nvSpPr>
            <p:spPr>
              <a:xfrm rot="18900000">
                <a:off x="2928314" y="4321293"/>
                <a:ext cx="533400" cy="322625"/>
              </a:xfrm>
              <a:prstGeom prst="triangl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Isosceles Triangle 80"/>
              <p:cNvSpPr/>
              <p:nvPr/>
            </p:nvSpPr>
            <p:spPr>
              <a:xfrm rot="18900000">
                <a:off x="2968634" y="4348666"/>
                <a:ext cx="496848" cy="315321"/>
              </a:xfrm>
              <a:prstGeom prst="triangle">
                <a:avLst/>
              </a:prstGeom>
              <a:solidFill>
                <a:srgbClr val="00995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8900000">
              <a:off x="4033240" y="4527724"/>
              <a:ext cx="537168" cy="342694"/>
              <a:chOff x="2928314" y="4321293"/>
              <a:chExt cx="537168" cy="342694"/>
            </a:xfrm>
          </p:grpSpPr>
          <p:sp>
            <p:nvSpPr>
              <p:cNvPr id="86" name="Isosceles Triangle 85"/>
              <p:cNvSpPr/>
              <p:nvPr/>
            </p:nvSpPr>
            <p:spPr>
              <a:xfrm rot="18900000">
                <a:off x="2928314" y="4321293"/>
                <a:ext cx="533400" cy="322625"/>
              </a:xfrm>
              <a:prstGeom prst="triangle">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Isosceles Triangle 86"/>
              <p:cNvSpPr/>
              <p:nvPr/>
            </p:nvSpPr>
            <p:spPr>
              <a:xfrm rot="18900000">
                <a:off x="2968634" y="4348666"/>
                <a:ext cx="496848" cy="315321"/>
              </a:xfrm>
              <a:prstGeom prst="triangle">
                <a:avLst/>
              </a:prstGeom>
              <a:solidFill>
                <a:srgbClr val="00995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585788" y="1400175"/>
            <a:ext cx="184731" cy="400110"/>
          </a:xfrm>
          <a:prstGeom prst="rect">
            <a:avLst/>
          </a:prstGeom>
          <a:noFill/>
        </p:spPr>
        <p:txBody>
          <a:bodyPr wrap="none" rtlCol="0">
            <a:spAutoFit/>
          </a:bodyPr>
          <a:lstStyle/>
          <a:p>
            <a:endParaRPr lang="en-US" dirty="0"/>
          </a:p>
        </p:txBody>
      </p:sp>
      <p:sp>
        <p:nvSpPr>
          <p:cNvPr id="37" name="Rounded Rectangle 36"/>
          <p:cNvSpPr/>
          <p:nvPr/>
        </p:nvSpPr>
        <p:spPr>
          <a:xfrm>
            <a:off x="254689" y="1187642"/>
            <a:ext cx="2666015" cy="88728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60325" indent="-60325">
              <a:buFont typeface="Arial" panose="020B0604020202020204" pitchFamily="34" charset="0"/>
              <a:buChar char="•"/>
            </a:pPr>
            <a:r>
              <a:rPr lang="en-US" sz="1600" dirty="0">
                <a:solidFill>
                  <a:schemeClr val="tx1"/>
                </a:solidFill>
              </a:rPr>
              <a:t>Strategy alignment to value</a:t>
            </a:r>
          </a:p>
          <a:p>
            <a:pPr marL="60325" indent="-60325">
              <a:buFont typeface="Arial" panose="020B0604020202020204" pitchFamily="34" charset="0"/>
              <a:buChar char="•"/>
            </a:pPr>
            <a:r>
              <a:rPr lang="en-US" sz="1600" dirty="0">
                <a:solidFill>
                  <a:schemeClr val="tx1"/>
                </a:solidFill>
              </a:rPr>
              <a:t>Respond to changing markets</a:t>
            </a:r>
          </a:p>
          <a:p>
            <a:pPr marL="60325" indent="-60325">
              <a:buFont typeface="Arial" panose="020B0604020202020204" pitchFamily="34" charset="0"/>
              <a:buChar char="•"/>
            </a:pPr>
            <a:r>
              <a:rPr lang="en-US" sz="1600" dirty="0">
                <a:solidFill>
                  <a:schemeClr val="tx1"/>
                </a:solidFill>
              </a:rPr>
              <a:t>Reduce risk</a:t>
            </a:r>
          </a:p>
        </p:txBody>
      </p:sp>
      <p:sp>
        <p:nvSpPr>
          <p:cNvPr id="38" name="Rounded Rectangle 10"/>
          <p:cNvSpPr/>
          <p:nvPr/>
        </p:nvSpPr>
        <p:spPr>
          <a:xfrm>
            <a:off x="6221689" y="1206496"/>
            <a:ext cx="2666015" cy="88728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60325" indent="-60325">
              <a:buFont typeface="Arial" panose="020B0604020202020204" pitchFamily="34" charset="0"/>
              <a:buChar char="•"/>
            </a:pPr>
            <a:r>
              <a:rPr lang="en-US" sz="1600" dirty="0">
                <a:solidFill>
                  <a:schemeClr val="tx1"/>
                </a:solidFill>
              </a:rPr>
              <a:t>Faster time to market</a:t>
            </a:r>
          </a:p>
          <a:p>
            <a:pPr marL="60325" indent="-60325">
              <a:buFont typeface="Arial" panose="020B0604020202020204" pitchFamily="34" charset="0"/>
              <a:buChar char="•"/>
            </a:pPr>
            <a:r>
              <a:rPr lang="en-US" sz="1600" dirty="0">
                <a:solidFill>
                  <a:schemeClr val="tx1"/>
                </a:solidFill>
              </a:rPr>
              <a:t>Supports transparency</a:t>
            </a:r>
          </a:p>
          <a:p>
            <a:pPr marL="60325" indent="-60325">
              <a:buFont typeface="Arial" panose="020B0604020202020204" pitchFamily="34" charset="0"/>
              <a:buChar char="•"/>
            </a:pPr>
            <a:r>
              <a:rPr lang="en-US" sz="1600" dirty="0">
                <a:solidFill>
                  <a:schemeClr val="tx1"/>
                </a:solidFill>
              </a:rPr>
              <a:t>Value based cost controls</a:t>
            </a:r>
          </a:p>
        </p:txBody>
      </p:sp>
      <p:sp>
        <p:nvSpPr>
          <p:cNvPr id="39" name="Rounded Rectangle 10"/>
          <p:cNvSpPr/>
          <p:nvPr/>
        </p:nvSpPr>
        <p:spPr>
          <a:xfrm>
            <a:off x="301820" y="3729122"/>
            <a:ext cx="2666015" cy="88728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60325" indent="-60325">
              <a:buFont typeface="Arial" panose="020B0604020202020204" pitchFamily="34" charset="0"/>
              <a:buChar char="•"/>
            </a:pPr>
            <a:r>
              <a:rPr lang="en-US" sz="1600" dirty="0">
                <a:solidFill>
                  <a:schemeClr val="tx1"/>
                </a:solidFill>
              </a:rPr>
              <a:t>Respond to customer demand</a:t>
            </a:r>
          </a:p>
          <a:p>
            <a:pPr marL="60325" indent="-60325">
              <a:buFont typeface="Arial" panose="020B0604020202020204" pitchFamily="34" charset="0"/>
              <a:buChar char="•"/>
            </a:pPr>
            <a:r>
              <a:rPr lang="en-US" sz="1600" dirty="0">
                <a:solidFill>
                  <a:schemeClr val="tx1"/>
                </a:solidFill>
              </a:rPr>
              <a:t>Fast issue resolution</a:t>
            </a:r>
          </a:p>
          <a:p>
            <a:pPr marL="60325" indent="-60325">
              <a:buFont typeface="Arial" panose="020B0604020202020204" pitchFamily="34" charset="0"/>
              <a:buChar char="•"/>
            </a:pPr>
            <a:r>
              <a:rPr lang="en-US" sz="1600" dirty="0">
                <a:solidFill>
                  <a:schemeClr val="tx1"/>
                </a:solidFill>
              </a:rPr>
              <a:t>Feedback sets strategy</a:t>
            </a:r>
          </a:p>
        </p:txBody>
      </p:sp>
      <p:sp>
        <p:nvSpPr>
          <p:cNvPr id="40" name="Rounded Rectangle 10"/>
          <p:cNvSpPr/>
          <p:nvPr/>
        </p:nvSpPr>
        <p:spPr>
          <a:xfrm>
            <a:off x="6253750" y="3648494"/>
            <a:ext cx="2666015" cy="88728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60325" indent="-60325">
              <a:buFont typeface="Arial" panose="020B0604020202020204" pitchFamily="34" charset="0"/>
              <a:buChar char="•"/>
            </a:pPr>
            <a:r>
              <a:rPr lang="en-US" sz="1600" dirty="0">
                <a:solidFill>
                  <a:schemeClr val="tx1"/>
                </a:solidFill>
              </a:rPr>
              <a:t>Pay as you go pricing model</a:t>
            </a:r>
          </a:p>
          <a:p>
            <a:pPr marL="60325" indent="-60325">
              <a:buFont typeface="Arial" panose="020B0604020202020204" pitchFamily="34" charset="0"/>
              <a:buChar char="•"/>
            </a:pPr>
            <a:r>
              <a:rPr lang="en-US" sz="1600" dirty="0">
                <a:solidFill>
                  <a:schemeClr val="tx1"/>
                </a:solidFill>
              </a:rPr>
              <a:t>Catalog offerings</a:t>
            </a:r>
          </a:p>
          <a:p>
            <a:pPr marL="60325" indent="-60325">
              <a:buFont typeface="Arial" panose="020B0604020202020204" pitchFamily="34" charset="0"/>
              <a:buChar char="•"/>
            </a:pPr>
            <a:r>
              <a:rPr lang="en-US" sz="1600" dirty="0">
                <a:solidFill>
                  <a:schemeClr val="tx1"/>
                </a:solidFill>
              </a:rPr>
              <a:t>Transparent pricing</a:t>
            </a:r>
          </a:p>
        </p:txBody>
      </p:sp>
    </p:spTree>
    <p:extLst>
      <p:ext uri="{BB962C8B-B14F-4D97-AF65-F5344CB8AC3E}">
        <p14:creationId xmlns:p14="http://schemas.microsoft.com/office/powerpoint/2010/main" val="9413913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IT4IT Success Stories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51046562"/>
              </p:ext>
            </p:extLst>
          </p:nvPr>
        </p:nvGraphicFramePr>
        <p:xfrm>
          <a:off x="168443" y="924549"/>
          <a:ext cx="8879305"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785811" y="565484"/>
            <a:ext cx="184731" cy="369332"/>
          </a:xfrm>
          <a:prstGeom prst="rect">
            <a:avLst/>
          </a:prstGeom>
          <a:noFill/>
        </p:spPr>
        <p:txBody>
          <a:bodyPr wrap="none" rtlCol="0">
            <a:spAutoFit/>
          </a:bodyPr>
          <a:lstStyle/>
          <a:p>
            <a:endParaRPr lang="en-US" dirty="0"/>
          </a:p>
        </p:txBody>
      </p:sp>
      <p:sp>
        <p:nvSpPr>
          <p:cNvPr id="4" name="TextBox 3"/>
          <p:cNvSpPr txBox="1"/>
          <p:nvPr/>
        </p:nvSpPr>
        <p:spPr>
          <a:xfrm>
            <a:off x="6136105" y="51254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17933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9800035" y="217527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charset="0"/>
                <a:ea typeface="ＭＳ Ｐゴシック" charset="0"/>
                <a:cs typeface="ＭＳ Ｐゴシック" charset="0"/>
              </a:defRPr>
            </a:lvl1pPr>
            <a:lvl2pPr marL="742950" indent="-285750" eaLnBrk="0" hangingPunct="0">
              <a:defRPr sz="2000">
                <a:solidFill>
                  <a:schemeClr val="tx1"/>
                </a:solidFill>
                <a:latin typeface="Verdana" charset="0"/>
                <a:ea typeface="ＭＳ Ｐゴシック" charset="0"/>
              </a:defRPr>
            </a:lvl2pPr>
            <a:lvl3pPr marL="1143000" indent="-228600" eaLnBrk="0" hangingPunct="0">
              <a:defRPr sz="2000">
                <a:solidFill>
                  <a:schemeClr val="tx1"/>
                </a:solidFill>
                <a:latin typeface="Verdana" charset="0"/>
                <a:ea typeface="ＭＳ Ｐゴシック" charset="0"/>
              </a:defRPr>
            </a:lvl3pPr>
            <a:lvl4pPr marL="1600200" indent="-228600" eaLnBrk="0" hangingPunct="0">
              <a:defRPr sz="2000">
                <a:solidFill>
                  <a:schemeClr val="tx1"/>
                </a:solidFill>
                <a:latin typeface="Verdana" charset="0"/>
                <a:ea typeface="ＭＳ Ｐゴシック" charset="0"/>
              </a:defRPr>
            </a:lvl4pPr>
            <a:lvl5pPr marL="2057400" indent="-228600" eaLnBrk="0" hangingPunct="0">
              <a:defRPr sz="2000">
                <a:solidFill>
                  <a:schemeClr val="tx1"/>
                </a:solidFill>
                <a:latin typeface="Verdana" charset="0"/>
                <a:ea typeface="ＭＳ Ｐゴシック" charset="0"/>
              </a:defRPr>
            </a:lvl5pPr>
            <a:lvl6pPr marL="2514600" indent="-228600" eaLnBrk="0" fontAlgn="base" hangingPunct="0">
              <a:spcBef>
                <a:spcPct val="0"/>
              </a:spcBef>
              <a:spcAft>
                <a:spcPct val="0"/>
              </a:spcAft>
              <a:defRPr sz="2000">
                <a:solidFill>
                  <a:schemeClr val="tx1"/>
                </a:solidFill>
                <a:latin typeface="Verdana" charset="0"/>
                <a:ea typeface="ＭＳ Ｐゴシック" charset="0"/>
              </a:defRPr>
            </a:lvl6pPr>
            <a:lvl7pPr marL="2971800" indent="-228600" eaLnBrk="0" fontAlgn="base" hangingPunct="0">
              <a:spcBef>
                <a:spcPct val="0"/>
              </a:spcBef>
              <a:spcAft>
                <a:spcPct val="0"/>
              </a:spcAft>
              <a:defRPr sz="2000">
                <a:solidFill>
                  <a:schemeClr val="tx1"/>
                </a:solidFill>
                <a:latin typeface="Verdana" charset="0"/>
                <a:ea typeface="ＭＳ Ｐゴシック" charset="0"/>
              </a:defRPr>
            </a:lvl7pPr>
            <a:lvl8pPr marL="3429000" indent="-228600" eaLnBrk="0" fontAlgn="base" hangingPunct="0">
              <a:spcBef>
                <a:spcPct val="0"/>
              </a:spcBef>
              <a:spcAft>
                <a:spcPct val="0"/>
              </a:spcAft>
              <a:defRPr sz="2000">
                <a:solidFill>
                  <a:schemeClr val="tx1"/>
                </a:solidFill>
                <a:latin typeface="Verdana" charset="0"/>
                <a:ea typeface="ＭＳ Ｐゴシック" charset="0"/>
              </a:defRPr>
            </a:lvl8pPr>
            <a:lvl9pPr marL="3886200" indent="-228600" eaLnBrk="0" fontAlgn="base" hangingPunct="0">
              <a:spcBef>
                <a:spcPct val="0"/>
              </a:spcBef>
              <a:spcAft>
                <a:spcPct val="0"/>
              </a:spcAft>
              <a:defRPr sz="2000">
                <a:solidFill>
                  <a:schemeClr val="tx1"/>
                </a:solidFill>
                <a:latin typeface="Verdana" charset="0"/>
                <a:ea typeface="ＭＳ Ｐゴシック" charset="0"/>
              </a:defRPr>
            </a:lvl9pPr>
          </a:lstStyle>
          <a:p>
            <a:pPr eaLnBrk="1" hangingPunct="1"/>
            <a:endParaRPr lang="en-US" sz="1500" dirty="0">
              <a:latin typeface="+mj-lt"/>
            </a:endParaRPr>
          </a:p>
        </p:txBody>
      </p:sp>
      <p:sp>
        <p:nvSpPr>
          <p:cNvPr id="6" name="Title 1"/>
          <p:cNvSpPr txBox="1">
            <a:spLocks/>
          </p:cNvSpPr>
          <p:nvPr/>
        </p:nvSpPr>
        <p:spPr bwMode="auto">
          <a:xfrm>
            <a:off x="1277634" y="2301720"/>
            <a:ext cx="6481763" cy="9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600" b="1">
                <a:solidFill>
                  <a:srgbClr val="007C66"/>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rgbClr val="007C66"/>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007C66"/>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007C66"/>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007C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088842"/>
                </a:solidFill>
                <a:latin typeface="Arial" charset="0"/>
              </a:defRPr>
            </a:lvl6pPr>
            <a:lvl7pPr marL="914400" algn="l" rtl="0" eaLnBrk="1" fontAlgn="base" hangingPunct="1">
              <a:spcBef>
                <a:spcPct val="0"/>
              </a:spcBef>
              <a:spcAft>
                <a:spcPct val="0"/>
              </a:spcAft>
              <a:defRPr sz="3600" b="1">
                <a:solidFill>
                  <a:srgbClr val="088842"/>
                </a:solidFill>
                <a:latin typeface="Arial" charset="0"/>
              </a:defRPr>
            </a:lvl7pPr>
            <a:lvl8pPr marL="1371600" algn="l" rtl="0" eaLnBrk="1" fontAlgn="base" hangingPunct="1">
              <a:spcBef>
                <a:spcPct val="0"/>
              </a:spcBef>
              <a:spcAft>
                <a:spcPct val="0"/>
              </a:spcAft>
              <a:defRPr sz="3600" b="1">
                <a:solidFill>
                  <a:srgbClr val="088842"/>
                </a:solidFill>
                <a:latin typeface="Arial" charset="0"/>
              </a:defRPr>
            </a:lvl8pPr>
            <a:lvl9pPr marL="1828800" algn="l" rtl="0" eaLnBrk="1" fontAlgn="base" hangingPunct="1">
              <a:spcBef>
                <a:spcPct val="0"/>
              </a:spcBef>
              <a:spcAft>
                <a:spcPct val="0"/>
              </a:spcAft>
              <a:defRPr sz="3600" b="1">
                <a:solidFill>
                  <a:srgbClr val="088842"/>
                </a:solidFill>
                <a:latin typeface="Arial" charset="0"/>
              </a:defRPr>
            </a:lvl9pPr>
          </a:lstStyle>
          <a:p>
            <a:pPr fontAlgn="auto">
              <a:spcAft>
                <a:spcPts val="0"/>
              </a:spcAft>
            </a:pPr>
            <a:r>
              <a:rPr lang="en-US" sz="2000" dirty="0" smtClean="0">
                <a:solidFill>
                  <a:schemeClr val="accent3"/>
                </a:solidFill>
              </a:rPr>
              <a:t>The IT4IT Reference Architecture provides context </a:t>
            </a:r>
            <a:r>
              <a:rPr lang="en-US" sz="2000" dirty="0">
                <a:solidFill>
                  <a:schemeClr val="accent3"/>
                </a:solidFill>
              </a:rPr>
              <a:t>to understand and act upon existing data in business value terms</a:t>
            </a:r>
          </a:p>
        </p:txBody>
      </p:sp>
      <p:pic>
        <p:nvPicPr>
          <p:cNvPr id="9" name="Picture 8" descr="IT4IT-ne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193732"/>
            <a:ext cx="1944216" cy="1089986"/>
          </a:xfrm>
          <a:prstGeom prst="rect">
            <a:avLst/>
          </a:prstGeom>
        </p:spPr>
      </p:pic>
    </p:spTree>
    <p:extLst>
      <p:ext uri="{BB962C8B-B14F-4D97-AF65-F5344CB8AC3E}">
        <p14:creationId xmlns:p14="http://schemas.microsoft.com/office/powerpoint/2010/main" val="131998166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1452&quot;&gt;&lt;object type=&quot;3&quot; unique_id=&quot;11453&quot;&gt;&lt;property id=&quot;20148&quot; value=&quot;5&quot;/&gt;&lt;property id=&quot;20300&quot; value=&quot;Slide 1&quot;/&gt;&lt;property id=&quot;20307&quot; value=&quot;299&quot;/&gt;&lt;/object&gt;&lt;object type=&quot;3&quot; unique_id=&quot;11454&quot;&gt;&lt;property id=&quot;20148&quot; value=&quot;5&quot;/&gt;&lt;property id=&quot;20300&quot; value=&quot;Slide 2&quot;/&gt;&lt;property id=&quot;20307&quot; value=&quot;306&quot;/&gt;&lt;/object&gt;&lt;object type=&quot;3&quot; unique_id=&quot;11455&quot;&gt;&lt;property id=&quot;20148&quot; value=&quot;5&quot;/&gt;&lt;property id=&quot;20300&quot; value=&quot;Slide 3&quot;/&gt;&lt;property id=&quot;20307&quot; value=&quot;301&quot;/&gt;&lt;/object&gt;&lt;object type=&quot;3&quot; unique_id=&quot;11456&quot;&gt;&lt;property id=&quot;20148&quot; value=&quot;5&quot;/&gt;&lt;property id=&quot;20300&quot; value=&quot;Slide 4 - &amp;quot;IT4IT Provides the CEO ...&amp;quot;&quot;/&gt;&lt;property id=&quot;20307&quot; value=&quot;302&quot;/&gt;&lt;/object&gt;&lt;object type=&quot;3&quot; unique_id=&quot;11457&quot;&gt;&lt;property id=&quot;20148&quot; value=&quot;5&quot;/&gt;&lt;property id=&quot;20300&quot; value=&quot;Slide 7 - &amp;quot;IT4IT Success Stories&amp;quot;&quot;/&gt;&lt;property id=&quot;20307&quot; value=&quot;303&quot;/&gt;&lt;/object&gt;&lt;object type=&quot;3&quot; unique_id=&quot;11458&quot;&gt;&lt;property id=&quot;20148&quot; value=&quot;5&quot;/&gt;&lt;property id=&quot;20300&quot; value=&quot;Slide 8&quot;/&gt;&lt;property id=&quot;20307&quot; value=&quot;304&quot;/&gt;&lt;/object&gt;&lt;object type=&quot;3&quot; unique_id=&quot;11491&quot;&gt;&lt;property id=&quot;20148&quot; value=&quot;5&quot;/&gt;&lt;property id=&quot;20300&quot; value=&quot;Slide 5 - &amp;quot;IT4IT Provides the CEO ...&amp;quot;&quot;/&gt;&lt;property id=&quot;20307&quot; value=&quot;307&quot;/&gt;&lt;/object&gt;&lt;object type=&quot;3&quot; unique_id=&quot;11913&quot;&gt;&lt;property id=&quot;20148&quot; value=&quot;5&quot;/&gt;&lt;property id=&quot;20300&quot; value=&quot;Slide 6 - &amp;quot;IT4IT Value Streams are Continuous&amp;quot;&quot;/&gt;&lt;property id=&quot;20307&quot; value=&quot;309&quot;/&gt;&lt;/object&gt;&lt;/object&gt;&lt;object type=&quot;8&quot; unique_id=&quot;11466&quot;&gt;&lt;/object&gt;&lt;/object&gt;&lt;/database&gt;"/>
  <p:tag name="SECTOMILLISECCONVERTED" val="1"/>
</p:tagLst>
</file>

<file path=ppt/theme/theme1.xml><?xml version="1.0" encoding="utf-8"?>
<a:theme xmlns:a="http://schemas.openxmlformats.org/drawingml/2006/main" name="Office Theme">
  <a:themeElements>
    <a:clrScheme name="Custom 2">
      <a:dk1>
        <a:srgbClr val="000000"/>
      </a:dk1>
      <a:lt1>
        <a:sysClr val="window" lastClr="FFFFFF"/>
      </a:lt1>
      <a:dk2>
        <a:srgbClr val="465052"/>
      </a:dk2>
      <a:lt2>
        <a:srgbClr val="C3C2C2"/>
      </a:lt2>
      <a:accent1>
        <a:srgbClr val="00667F"/>
      </a:accent1>
      <a:accent2>
        <a:srgbClr val="00A6DE"/>
      </a:accent2>
      <a:accent3>
        <a:srgbClr val="007C66"/>
      </a:accent3>
      <a:accent4>
        <a:srgbClr val="DD7D28"/>
      </a:accent4>
      <a:accent5>
        <a:srgbClr val="79447B"/>
      </a:accent5>
      <a:accent6>
        <a:srgbClr val="009959"/>
      </a:accent6>
      <a:hlink>
        <a:srgbClr val="00667F"/>
      </a:hlink>
      <a:folHlink>
        <a:srgbClr val="006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BAF185CF-F808-D44C-8C2D-47A28D59142C}" vid="{AFD68E0F-A8DD-0D4A-AE9A-86433A970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IT4ITForum_Presentation_Template_2016-09</Template>
  <TotalTime>577</TotalTime>
  <Words>1179</Words>
  <Application>Microsoft Macintosh PowerPoint</Application>
  <PresentationFormat>On-screen Show (16:9)</PresentationFormat>
  <Paragraphs>109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Next generation IT management addresses concerns</vt:lpstr>
      <vt:lpstr>IT4IT Success Stories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Bird</dc:creator>
  <cp:lastModifiedBy>Steve Philp</cp:lastModifiedBy>
  <cp:revision>54</cp:revision>
  <dcterms:created xsi:type="dcterms:W3CDTF">2016-09-26T19:36:50Z</dcterms:created>
  <dcterms:modified xsi:type="dcterms:W3CDTF">2017-08-10T11:43:52Z</dcterms:modified>
</cp:coreProperties>
</file>